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7" r:id="rId5"/>
    <p:sldId id="263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8924AA-3984-4722-B734-B1A2AC43E3F0}" v="175" dt="2020-04-25T20:38:24.1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na takacs" userId="1eee9e6d9c19b063" providerId="LiveId" clId="{108924AA-3984-4722-B734-B1A2AC43E3F0}"/>
    <pc:docChg chg="undo custSel mod addSld delSld modSld sldOrd modMainMaster">
      <pc:chgData name="seanna takacs" userId="1eee9e6d9c19b063" providerId="LiveId" clId="{108924AA-3984-4722-B734-B1A2AC43E3F0}" dt="2020-04-25T20:25:06.291" v="4304" actId="20577"/>
      <pc:docMkLst>
        <pc:docMk/>
      </pc:docMkLst>
      <pc:sldChg chg="addSp delSp modSp setBg">
        <pc:chgData name="seanna takacs" userId="1eee9e6d9c19b063" providerId="LiveId" clId="{108924AA-3984-4722-B734-B1A2AC43E3F0}" dt="2020-04-25T20:05:09.872" v="4273" actId="1076"/>
        <pc:sldMkLst>
          <pc:docMk/>
          <pc:sldMk cId="3064067290" sldId="256"/>
        </pc:sldMkLst>
        <pc:spChg chg="mod">
          <ac:chgData name="seanna takacs" userId="1eee9e6d9c19b063" providerId="LiveId" clId="{108924AA-3984-4722-B734-B1A2AC43E3F0}" dt="2020-04-25T20:00:33.900" v="4114" actId="20577"/>
          <ac:spMkLst>
            <pc:docMk/>
            <pc:sldMk cId="3064067290" sldId="256"/>
            <ac:spMk id="2" creationId="{66E5FDCB-EA79-46B2-9E16-6AD1483BC853}"/>
          </ac:spMkLst>
        </pc:spChg>
        <pc:spChg chg="mod">
          <ac:chgData name="seanna takacs" userId="1eee9e6d9c19b063" providerId="LiveId" clId="{108924AA-3984-4722-B734-B1A2AC43E3F0}" dt="2020-04-25T18:52:18.549" v="969" actId="20577"/>
          <ac:spMkLst>
            <pc:docMk/>
            <pc:sldMk cId="3064067290" sldId="256"/>
            <ac:spMk id="3" creationId="{E4DA351E-3083-4F6A-A7F6-7219A9F70379}"/>
          </ac:spMkLst>
        </pc:spChg>
        <pc:spChg chg="add del mod">
          <ac:chgData name="seanna takacs" userId="1eee9e6d9c19b063" providerId="LiveId" clId="{108924AA-3984-4722-B734-B1A2AC43E3F0}" dt="2020-04-25T18:49:03.944" v="770"/>
          <ac:spMkLst>
            <pc:docMk/>
            <pc:sldMk cId="3064067290" sldId="256"/>
            <ac:spMk id="6" creationId="{20814C86-C559-4346-ADA7-7A3979565157}"/>
          </ac:spMkLst>
        </pc:spChg>
        <pc:spChg chg="add del mod">
          <ac:chgData name="seanna takacs" userId="1eee9e6d9c19b063" providerId="LiveId" clId="{108924AA-3984-4722-B734-B1A2AC43E3F0}" dt="2020-04-25T18:49:10.106" v="771"/>
          <ac:spMkLst>
            <pc:docMk/>
            <pc:sldMk cId="3064067290" sldId="256"/>
            <ac:spMk id="7" creationId="{98BD5054-17DC-40CF-8905-20D304FF3A4B}"/>
          </ac:spMkLst>
        </pc:spChg>
        <pc:picChg chg="add mod">
          <ac:chgData name="seanna takacs" userId="1eee9e6d9c19b063" providerId="LiveId" clId="{108924AA-3984-4722-B734-B1A2AC43E3F0}" dt="2020-04-25T20:05:09.872" v="4273" actId="1076"/>
          <ac:picMkLst>
            <pc:docMk/>
            <pc:sldMk cId="3064067290" sldId="256"/>
            <ac:picMk id="9" creationId="{0D279CDA-2F94-41EE-A852-66F7A31E8A39}"/>
          </ac:picMkLst>
        </pc:picChg>
      </pc:sldChg>
      <pc:sldChg chg="addSp delSp modSp add mod ord setBg">
        <pc:chgData name="seanna takacs" userId="1eee9e6d9c19b063" providerId="LiveId" clId="{108924AA-3984-4722-B734-B1A2AC43E3F0}" dt="2020-04-25T20:25:06.291" v="4304" actId="20577"/>
        <pc:sldMkLst>
          <pc:docMk/>
          <pc:sldMk cId="375779306" sldId="257"/>
        </pc:sldMkLst>
        <pc:spChg chg="mod">
          <ac:chgData name="seanna takacs" userId="1eee9e6d9c19b063" providerId="LiveId" clId="{108924AA-3984-4722-B734-B1A2AC43E3F0}" dt="2020-04-25T19:59:45.880" v="4111" actId="26606"/>
          <ac:spMkLst>
            <pc:docMk/>
            <pc:sldMk cId="375779306" sldId="257"/>
            <ac:spMk id="2" creationId="{05CAA074-78C2-46A8-BED6-807CFBC14B30}"/>
          </ac:spMkLst>
        </pc:spChg>
        <pc:spChg chg="mod ord">
          <ac:chgData name="seanna takacs" userId="1eee9e6d9c19b063" providerId="LiveId" clId="{108924AA-3984-4722-B734-B1A2AC43E3F0}" dt="2020-04-25T20:25:06.291" v="4304" actId="20577"/>
          <ac:spMkLst>
            <pc:docMk/>
            <pc:sldMk cId="375779306" sldId="257"/>
            <ac:spMk id="3" creationId="{87AC9F7D-E46A-475B-B6C4-23AE35C9D542}"/>
          </ac:spMkLst>
        </pc:spChg>
        <pc:spChg chg="add">
          <ac:chgData name="seanna takacs" userId="1eee9e6d9c19b063" providerId="LiveId" clId="{108924AA-3984-4722-B734-B1A2AC43E3F0}" dt="2020-04-25T19:59:45.880" v="4111" actId="26606"/>
          <ac:spMkLst>
            <pc:docMk/>
            <pc:sldMk cId="375779306" sldId="257"/>
            <ac:spMk id="7" creationId="{F60FCA6E-0894-46CD-BD49-5955A51E0084}"/>
          </ac:spMkLst>
        </pc:spChg>
        <pc:spChg chg="add">
          <ac:chgData name="seanna takacs" userId="1eee9e6d9c19b063" providerId="LiveId" clId="{108924AA-3984-4722-B734-B1A2AC43E3F0}" dt="2020-04-25T19:59:45.880" v="4111" actId="26606"/>
          <ac:spMkLst>
            <pc:docMk/>
            <pc:sldMk cId="375779306" sldId="257"/>
            <ac:spMk id="8" creationId="{E78C6E4B-A1F1-4B6C-97EC-BE997495D6AC}"/>
          </ac:spMkLst>
        </pc:spChg>
        <pc:spChg chg="add del">
          <ac:chgData name="seanna takacs" userId="1eee9e6d9c19b063" providerId="LiveId" clId="{108924AA-3984-4722-B734-B1A2AC43E3F0}" dt="2020-04-25T19:25:08.767" v="2130" actId="26606"/>
          <ac:spMkLst>
            <pc:docMk/>
            <pc:sldMk cId="375779306" sldId="257"/>
            <ac:spMk id="10" creationId="{59A309A7-1751-4ABE-A3C1-EEC40366AD89}"/>
          </ac:spMkLst>
        </pc:spChg>
        <pc:spChg chg="add del">
          <ac:chgData name="seanna takacs" userId="1eee9e6d9c19b063" providerId="LiveId" clId="{108924AA-3984-4722-B734-B1A2AC43E3F0}" dt="2020-04-25T19:25:08.767" v="2130" actId="26606"/>
          <ac:spMkLst>
            <pc:docMk/>
            <pc:sldMk cId="375779306" sldId="257"/>
            <ac:spMk id="12" creationId="{967D8EB6-EAE1-4F9C-B398-83321E287204}"/>
          </ac:spMkLst>
        </pc:spChg>
        <pc:picChg chg="add mod ord">
          <ac:chgData name="seanna takacs" userId="1eee9e6d9c19b063" providerId="LiveId" clId="{108924AA-3984-4722-B734-B1A2AC43E3F0}" dt="2020-04-25T19:59:45.880" v="4111" actId="26606"/>
          <ac:picMkLst>
            <pc:docMk/>
            <pc:sldMk cId="375779306" sldId="257"/>
            <ac:picMk id="5" creationId="{F26F771D-C978-4B77-9C3B-CA148EE1C40C}"/>
          </ac:picMkLst>
        </pc:picChg>
      </pc:sldChg>
      <pc:sldChg chg="addSp modSp add ord">
        <pc:chgData name="seanna takacs" userId="1eee9e6d9c19b063" providerId="LiveId" clId="{108924AA-3984-4722-B734-B1A2AC43E3F0}" dt="2020-04-25T19:31:37.723" v="2214" actId="1076"/>
        <pc:sldMkLst>
          <pc:docMk/>
          <pc:sldMk cId="4140657094" sldId="258"/>
        </pc:sldMkLst>
        <pc:spChg chg="mod">
          <ac:chgData name="seanna takacs" userId="1eee9e6d9c19b063" providerId="LiveId" clId="{108924AA-3984-4722-B734-B1A2AC43E3F0}" dt="2020-04-25T19:13:02.248" v="1742" actId="20577"/>
          <ac:spMkLst>
            <pc:docMk/>
            <pc:sldMk cId="4140657094" sldId="258"/>
            <ac:spMk id="2" creationId="{323B2CC9-5457-4851-9F33-CB863B42B67E}"/>
          </ac:spMkLst>
        </pc:spChg>
        <pc:spChg chg="mod">
          <ac:chgData name="seanna takacs" userId="1eee9e6d9c19b063" providerId="LiveId" clId="{108924AA-3984-4722-B734-B1A2AC43E3F0}" dt="2020-04-25T19:23:36.822" v="2118" actId="20577"/>
          <ac:spMkLst>
            <pc:docMk/>
            <pc:sldMk cId="4140657094" sldId="258"/>
            <ac:spMk id="3" creationId="{961F21F7-DA7D-426B-9599-1112BF38CBBA}"/>
          </ac:spMkLst>
        </pc:spChg>
        <pc:spChg chg="add mod">
          <ac:chgData name="seanna takacs" userId="1eee9e6d9c19b063" providerId="LiveId" clId="{108924AA-3984-4722-B734-B1A2AC43E3F0}" dt="2020-04-25T19:18:20.771" v="1984" actId="208"/>
          <ac:spMkLst>
            <pc:docMk/>
            <pc:sldMk cId="4140657094" sldId="258"/>
            <ac:spMk id="4" creationId="{2CE14C6B-DE51-4AEB-8500-E0CD641667CC}"/>
          </ac:spMkLst>
        </pc:spChg>
        <pc:spChg chg="add mod">
          <ac:chgData name="seanna takacs" userId="1eee9e6d9c19b063" providerId="LiveId" clId="{108924AA-3984-4722-B734-B1A2AC43E3F0}" dt="2020-04-25T19:31:33.122" v="2213" actId="1076"/>
          <ac:spMkLst>
            <pc:docMk/>
            <pc:sldMk cId="4140657094" sldId="258"/>
            <ac:spMk id="5" creationId="{5BFBF262-5972-4AED-BFCC-2B92F0CD67A0}"/>
          </ac:spMkLst>
        </pc:spChg>
        <pc:picChg chg="add mod">
          <ac:chgData name="seanna takacs" userId="1eee9e6d9c19b063" providerId="LiveId" clId="{108924AA-3984-4722-B734-B1A2AC43E3F0}" dt="2020-04-25T19:31:37.723" v="2214" actId="1076"/>
          <ac:picMkLst>
            <pc:docMk/>
            <pc:sldMk cId="4140657094" sldId="258"/>
            <ac:picMk id="7" creationId="{92CD7496-D06B-42D3-AF45-247F567BDF16}"/>
          </ac:picMkLst>
        </pc:picChg>
      </pc:sldChg>
      <pc:sldChg chg="addSp delSp modSp add del mod setBg">
        <pc:chgData name="seanna takacs" userId="1eee9e6d9c19b063" providerId="LiveId" clId="{108924AA-3984-4722-B734-B1A2AC43E3F0}" dt="2020-04-25T19:09:42.923" v="1619" actId="2696"/>
        <pc:sldMkLst>
          <pc:docMk/>
          <pc:sldMk cId="1209903213" sldId="259"/>
        </pc:sldMkLst>
        <pc:spChg chg="mod">
          <ac:chgData name="seanna takacs" userId="1eee9e6d9c19b063" providerId="LiveId" clId="{108924AA-3984-4722-B734-B1A2AC43E3F0}" dt="2020-04-25T18:55:50.684" v="1188" actId="20577"/>
          <ac:spMkLst>
            <pc:docMk/>
            <pc:sldMk cId="1209903213" sldId="259"/>
            <ac:spMk id="2" creationId="{98350632-CF1E-4984-AC18-E8FB5E109403}"/>
          </ac:spMkLst>
        </pc:spChg>
        <pc:spChg chg="del mod">
          <ac:chgData name="seanna takacs" userId="1eee9e6d9c19b063" providerId="LiveId" clId="{108924AA-3984-4722-B734-B1A2AC43E3F0}" dt="2020-04-25T17:07:34.734" v="130" actId="26606"/>
          <ac:spMkLst>
            <pc:docMk/>
            <pc:sldMk cId="1209903213" sldId="259"/>
            <ac:spMk id="3" creationId="{65BECE91-0FD3-4A58-9084-326E6A6C856F}"/>
          </ac:spMkLst>
        </pc:spChg>
        <pc:graphicFrameChg chg="add mod">
          <ac:chgData name="seanna takacs" userId="1eee9e6d9c19b063" providerId="LiveId" clId="{108924AA-3984-4722-B734-B1A2AC43E3F0}" dt="2020-04-25T17:11:55.260" v="139"/>
          <ac:graphicFrameMkLst>
            <pc:docMk/>
            <pc:sldMk cId="1209903213" sldId="259"/>
            <ac:graphicFrameMk id="5" creationId="{F5534329-4AEB-413D-8D8D-B4B8608E4382}"/>
          </ac:graphicFrameMkLst>
        </pc:graphicFrameChg>
      </pc:sldChg>
      <pc:sldChg chg="modSp add del">
        <pc:chgData name="seanna takacs" userId="1eee9e6d9c19b063" providerId="LiveId" clId="{108924AA-3984-4722-B734-B1A2AC43E3F0}" dt="2020-04-25T19:09:46.961" v="1620" actId="2696"/>
        <pc:sldMkLst>
          <pc:docMk/>
          <pc:sldMk cId="354254227" sldId="260"/>
        </pc:sldMkLst>
        <pc:spChg chg="mod">
          <ac:chgData name="seanna takacs" userId="1eee9e6d9c19b063" providerId="LiveId" clId="{108924AA-3984-4722-B734-B1A2AC43E3F0}" dt="2020-04-25T17:13:12.778" v="176" actId="20577"/>
          <ac:spMkLst>
            <pc:docMk/>
            <pc:sldMk cId="354254227" sldId="260"/>
            <ac:spMk id="2" creationId="{8970CA30-5734-4527-90DE-32BFE64086C1}"/>
          </ac:spMkLst>
        </pc:spChg>
        <pc:spChg chg="mod">
          <ac:chgData name="seanna takacs" userId="1eee9e6d9c19b063" providerId="LiveId" clId="{108924AA-3984-4722-B734-B1A2AC43E3F0}" dt="2020-04-25T17:14:55.083" v="331" actId="20577"/>
          <ac:spMkLst>
            <pc:docMk/>
            <pc:sldMk cId="354254227" sldId="260"/>
            <ac:spMk id="3" creationId="{FC56674F-80D8-46AE-B88D-1E6B680DEA71}"/>
          </ac:spMkLst>
        </pc:spChg>
      </pc:sldChg>
      <pc:sldChg chg="modSp add del ord">
        <pc:chgData name="seanna takacs" userId="1eee9e6d9c19b063" providerId="LiveId" clId="{108924AA-3984-4722-B734-B1A2AC43E3F0}" dt="2020-04-25T19:03:40.805" v="1243" actId="2696"/>
        <pc:sldMkLst>
          <pc:docMk/>
          <pc:sldMk cId="1031087151" sldId="261"/>
        </pc:sldMkLst>
        <pc:spChg chg="mod">
          <ac:chgData name="seanna takacs" userId="1eee9e6d9c19b063" providerId="LiveId" clId="{108924AA-3984-4722-B734-B1A2AC43E3F0}" dt="2020-04-25T18:55:34.346" v="1165" actId="20577"/>
          <ac:spMkLst>
            <pc:docMk/>
            <pc:sldMk cId="1031087151" sldId="261"/>
            <ac:spMk id="2" creationId="{82859420-2BF2-4210-949B-D985CB72FB3E}"/>
          </ac:spMkLst>
        </pc:spChg>
        <pc:spChg chg="mod">
          <ac:chgData name="seanna takacs" userId="1eee9e6d9c19b063" providerId="LiveId" clId="{108924AA-3984-4722-B734-B1A2AC43E3F0}" dt="2020-04-25T18:54:37.629" v="1142" actId="20577"/>
          <ac:spMkLst>
            <pc:docMk/>
            <pc:sldMk cId="1031087151" sldId="261"/>
            <ac:spMk id="3" creationId="{69177DEC-197B-4A58-B0C1-663859E09528}"/>
          </ac:spMkLst>
        </pc:spChg>
      </pc:sldChg>
      <pc:sldChg chg="addSp delSp modSp add">
        <pc:chgData name="seanna takacs" userId="1eee9e6d9c19b063" providerId="LiveId" clId="{108924AA-3984-4722-B734-B1A2AC43E3F0}" dt="2020-04-25T19:22:59.109" v="2087" actId="1076"/>
        <pc:sldMkLst>
          <pc:docMk/>
          <pc:sldMk cId="1428667984" sldId="262"/>
        </pc:sldMkLst>
        <pc:spChg chg="mod">
          <ac:chgData name="seanna takacs" userId="1eee9e6d9c19b063" providerId="LiveId" clId="{108924AA-3984-4722-B734-B1A2AC43E3F0}" dt="2020-04-25T19:10:17.061" v="1621" actId="20577"/>
          <ac:spMkLst>
            <pc:docMk/>
            <pc:sldMk cId="1428667984" sldId="262"/>
            <ac:spMk id="2" creationId="{98C786D1-F2F3-496E-80C5-4C57C78E5EA1}"/>
          </ac:spMkLst>
        </pc:spChg>
        <pc:spChg chg="mod">
          <ac:chgData name="seanna takacs" userId="1eee9e6d9c19b063" providerId="LiveId" clId="{108924AA-3984-4722-B734-B1A2AC43E3F0}" dt="2020-04-25T19:11:21.354" v="1685" actId="27636"/>
          <ac:spMkLst>
            <pc:docMk/>
            <pc:sldMk cId="1428667984" sldId="262"/>
            <ac:spMk id="3" creationId="{92DB1EDE-5088-4E8B-AEEB-F696A7F1F051}"/>
          </ac:spMkLst>
        </pc:spChg>
        <pc:spChg chg="del">
          <ac:chgData name="seanna takacs" userId="1eee9e6d9c19b063" providerId="LiveId" clId="{108924AA-3984-4722-B734-B1A2AC43E3F0}" dt="2020-04-25T19:04:14.935" v="1244"/>
          <ac:spMkLst>
            <pc:docMk/>
            <pc:sldMk cId="1428667984" sldId="262"/>
            <ac:spMk id="4" creationId="{2BEE098A-87BF-4961-8673-0ADAF5335D00}"/>
          </ac:spMkLst>
        </pc:spChg>
        <pc:spChg chg="add mod">
          <ac:chgData name="seanna takacs" userId="1eee9e6d9c19b063" providerId="LiveId" clId="{108924AA-3984-4722-B734-B1A2AC43E3F0}" dt="2020-04-25T19:04:46.835" v="1357" actId="20577"/>
          <ac:spMkLst>
            <pc:docMk/>
            <pc:sldMk cId="1428667984" sldId="262"/>
            <ac:spMk id="5" creationId="{94ED10EF-9377-4715-89F4-7D8C47A3A14A}"/>
          </ac:spMkLst>
        </pc:spChg>
        <pc:spChg chg="add mod">
          <ac:chgData name="seanna takacs" userId="1eee9e6d9c19b063" providerId="LiveId" clId="{108924AA-3984-4722-B734-B1A2AC43E3F0}" dt="2020-04-25T19:04:43.287" v="1336" actId="20577"/>
          <ac:spMkLst>
            <pc:docMk/>
            <pc:sldMk cId="1428667984" sldId="262"/>
            <ac:spMk id="6" creationId="{4BA64B57-A4CF-4E33-8681-04108B58A540}"/>
          </ac:spMkLst>
        </pc:spChg>
        <pc:spChg chg="add mod">
          <ac:chgData name="seanna takacs" userId="1eee9e6d9c19b063" providerId="LiveId" clId="{108924AA-3984-4722-B734-B1A2AC43E3F0}" dt="2020-04-25T19:11:21.358" v="1686" actId="27636"/>
          <ac:spMkLst>
            <pc:docMk/>
            <pc:sldMk cId="1428667984" sldId="262"/>
            <ac:spMk id="7" creationId="{DD2B8B5E-D527-45F1-A85A-4D90FE4543FB}"/>
          </ac:spMkLst>
        </pc:spChg>
        <pc:picChg chg="add mod">
          <ac:chgData name="seanna takacs" userId="1eee9e6d9c19b063" providerId="LiveId" clId="{108924AA-3984-4722-B734-B1A2AC43E3F0}" dt="2020-04-25T19:22:59.109" v="2087" actId="1076"/>
          <ac:picMkLst>
            <pc:docMk/>
            <pc:sldMk cId="1428667984" sldId="262"/>
            <ac:picMk id="9" creationId="{EC558A05-BF35-4FF9-B42D-3506EBEF0463}"/>
          </ac:picMkLst>
        </pc:picChg>
      </pc:sldChg>
      <pc:sldChg chg="addSp modSp add">
        <pc:chgData name="seanna takacs" userId="1eee9e6d9c19b063" providerId="LiveId" clId="{108924AA-3984-4722-B734-B1A2AC43E3F0}" dt="2020-04-25T20:12:08.569" v="4294" actId="1076"/>
        <pc:sldMkLst>
          <pc:docMk/>
          <pc:sldMk cId="4026246314" sldId="263"/>
        </pc:sldMkLst>
        <pc:spChg chg="mod">
          <ac:chgData name="seanna takacs" userId="1eee9e6d9c19b063" providerId="LiveId" clId="{108924AA-3984-4722-B734-B1A2AC43E3F0}" dt="2020-04-25T20:08:04.258" v="4274" actId="113"/>
          <ac:spMkLst>
            <pc:docMk/>
            <pc:sldMk cId="4026246314" sldId="263"/>
            <ac:spMk id="2" creationId="{51B46274-1342-45D4-8314-51AE1D9EE4E2}"/>
          </ac:spMkLst>
        </pc:spChg>
        <pc:spChg chg="mod">
          <ac:chgData name="seanna takacs" userId="1eee9e6d9c19b063" providerId="LiveId" clId="{108924AA-3984-4722-B734-B1A2AC43E3F0}" dt="2020-04-25T19:53:15.968" v="3644" actId="20577"/>
          <ac:spMkLst>
            <pc:docMk/>
            <pc:sldMk cId="4026246314" sldId="263"/>
            <ac:spMk id="3" creationId="{BD5B74EB-5DD8-4219-B30B-F47B01A849F1}"/>
          </ac:spMkLst>
        </pc:spChg>
        <pc:picChg chg="add mod">
          <ac:chgData name="seanna takacs" userId="1eee9e6d9c19b063" providerId="LiveId" clId="{108924AA-3984-4722-B734-B1A2AC43E3F0}" dt="2020-04-25T20:12:08.569" v="4294" actId="1076"/>
          <ac:picMkLst>
            <pc:docMk/>
            <pc:sldMk cId="4026246314" sldId="263"/>
            <ac:picMk id="5" creationId="{25825A8E-A469-4FFB-B428-7250E6082101}"/>
          </ac:picMkLst>
        </pc:picChg>
      </pc:sldChg>
      <pc:sldChg chg="addSp modSp add">
        <pc:chgData name="seanna takacs" userId="1eee9e6d9c19b063" providerId="LiveId" clId="{108924AA-3984-4722-B734-B1A2AC43E3F0}" dt="2020-04-25T20:11:41.822" v="4292" actId="14100"/>
        <pc:sldMkLst>
          <pc:docMk/>
          <pc:sldMk cId="2073635064" sldId="264"/>
        </pc:sldMkLst>
        <pc:spChg chg="mod">
          <ac:chgData name="seanna takacs" userId="1eee9e6d9c19b063" providerId="LiveId" clId="{108924AA-3984-4722-B734-B1A2AC43E3F0}" dt="2020-04-25T20:08:11.084" v="4275" actId="113"/>
          <ac:spMkLst>
            <pc:docMk/>
            <pc:sldMk cId="2073635064" sldId="264"/>
            <ac:spMk id="2" creationId="{1D6B2E90-B547-48FB-9038-9243CAFDD8B1}"/>
          </ac:spMkLst>
        </pc:spChg>
        <pc:spChg chg="mod">
          <ac:chgData name="seanna takacs" userId="1eee9e6d9c19b063" providerId="LiveId" clId="{108924AA-3984-4722-B734-B1A2AC43E3F0}" dt="2020-04-25T19:45:38.295" v="2939" actId="20577"/>
          <ac:spMkLst>
            <pc:docMk/>
            <pc:sldMk cId="2073635064" sldId="264"/>
            <ac:spMk id="3" creationId="{01CCCA5C-30B3-4971-9A52-450EB54D3612}"/>
          </ac:spMkLst>
        </pc:spChg>
        <pc:picChg chg="add mod">
          <ac:chgData name="seanna takacs" userId="1eee9e6d9c19b063" providerId="LiveId" clId="{108924AA-3984-4722-B734-B1A2AC43E3F0}" dt="2020-04-25T20:11:41.822" v="4292" actId="14100"/>
          <ac:picMkLst>
            <pc:docMk/>
            <pc:sldMk cId="2073635064" sldId="264"/>
            <ac:picMk id="5" creationId="{C20E13A9-3BD2-4164-A28E-70ED83851F1A}"/>
          </ac:picMkLst>
        </pc:picChg>
      </pc:sldChg>
      <pc:sldChg chg="addSp modSp add">
        <pc:chgData name="seanna takacs" userId="1eee9e6d9c19b063" providerId="LiveId" clId="{108924AA-3984-4722-B734-B1A2AC43E3F0}" dt="2020-04-25T20:11:05.649" v="4287" actId="1076"/>
        <pc:sldMkLst>
          <pc:docMk/>
          <pc:sldMk cId="3111573346" sldId="265"/>
        </pc:sldMkLst>
        <pc:spChg chg="mod">
          <ac:chgData name="seanna takacs" userId="1eee9e6d9c19b063" providerId="LiveId" clId="{108924AA-3984-4722-B734-B1A2AC43E3F0}" dt="2020-04-25T20:08:17.538" v="4276" actId="113"/>
          <ac:spMkLst>
            <pc:docMk/>
            <pc:sldMk cId="3111573346" sldId="265"/>
            <ac:spMk id="2" creationId="{37743989-081D-4BFF-A901-5ECF6AC9DA03}"/>
          </ac:spMkLst>
        </pc:spChg>
        <pc:spChg chg="mod">
          <ac:chgData name="seanna takacs" userId="1eee9e6d9c19b063" providerId="LiveId" clId="{108924AA-3984-4722-B734-B1A2AC43E3F0}" dt="2020-04-25T19:51:27.700" v="3509" actId="20577"/>
          <ac:spMkLst>
            <pc:docMk/>
            <pc:sldMk cId="3111573346" sldId="265"/>
            <ac:spMk id="3" creationId="{F073A23D-0EA4-4508-B776-83E8F05CFE3A}"/>
          </ac:spMkLst>
        </pc:spChg>
        <pc:picChg chg="add mod">
          <ac:chgData name="seanna takacs" userId="1eee9e6d9c19b063" providerId="LiveId" clId="{108924AA-3984-4722-B734-B1A2AC43E3F0}" dt="2020-04-25T20:11:05.649" v="4287" actId="1076"/>
          <ac:picMkLst>
            <pc:docMk/>
            <pc:sldMk cId="3111573346" sldId="265"/>
            <ac:picMk id="5" creationId="{1774481D-0A13-46EB-9C11-8B41C1FD9882}"/>
          </ac:picMkLst>
        </pc:picChg>
      </pc:sldChg>
      <pc:sldChg chg="addSp modSp add">
        <pc:chgData name="seanna takacs" userId="1eee9e6d9c19b063" providerId="LiveId" clId="{108924AA-3984-4722-B734-B1A2AC43E3F0}" dt="2020-04-25T20:11:09.344" v="4288" actId="1076"/>
        <pc:sldMkLst>
          <pc:docMk/>
          <pc:sldMk cId="318707714" sldId="266"/>
        </pc:sldMkLst>
        <pc:spChg chg="mod">
          <ac:chgData name="seanna takacs" userId="1eee9e6d9c19b063" providerId="LiveId" clId="{108924AA-3984-4722-B734-B1A2AC43E3F0}" dt="2020-04-25T20:08:25.148" v="4277" actId="113"/>
          <ac:spMkLst>
            <pc:docMk/>
            <pc:sldMk cId="318707714" sldId="266"/>
            <ac:spMk id="2" creationId="{1D064928-B771-4DCE-AEFC-703D050AF915}"/>
          </ac:spMkLst>
        </pc:spChg>
        <pc:spChg chg="mod">
          <ac:chgData name="seanna takacs" userId="1eee9e6d9c19b063" providerId="LiveId" clId="{108924AA-3984-4722-B734-B1A2AC43E3F0}" dt="2020-04-25T20:04:28.330" v="4264" actId="20577"/>
          <ac:spMkLst>
            <pc:docMk/>
            <pc:sldMk cId="318707714" sldId="266"/>
            <ac:spMk id="3" creationId="{6BA946BF-A3CD-451C-A6DC-D3B03C647E56}"/>
          </ac:spMkLst>
        </pc:spChg>
        <pc:picChg chg="add mod">
          <ac:chgData name="seanna takacs" userId="1eee9e6d9c19b063" providerId="LiveId" clId="{108924AA-3984-4722-B734-B1A2AC43E3F0}" dt="2020-04-25T20:11:09.344" v="4288" actId="1076"/>
          <ac:picMkLst>
            <pc:docMk/>
            <pc:sldMk cId="318707714" sldId="266"/>
            <ac:picMk id="5" creationId="{0FEF04D3-B3FD-4752-994A-DF55E2D80E7C}"/>
          </ac:picMkLst>
        </pc:picChg>
      </pc:sldChg>
      <pc:sldChg chg="addSp modSp add">
        <pc:chgData name="seanna takacs" userId="1eee9e6d9c19b063" providerId="LiveId" clId="{108924AA-3984-4722-B734-B1A2AC43E3F0}" dt="2020-04-25T20:11:15.035" v="4289" actId="1076"/>
        <pc:sldMkLst>
          <pc:docMk/>
          <pc:sldMk cId="710496381" sldId="267"/>
        </pc:sldMkLst>
        <pc:spChg chg="mod">
          <ac:chgData name="seanna takacs" userId="1eee9e6d9c19b063" providerId="LiveId" clId="{108924AA-3984-4722-B734-B1A2AC43E3F0}" dt="2020-04-25T20:08:34.457" v="4278" actId="113"/>
          <ac:spMkLst>
            <pc:docMk/>
            <pc:sldMk cId="710496381" sldId="267"/>
            <ac:spMk id="2" creationId="{5A9626A2-7EE6-4919-ABAF-DE31F469DFA9}"/>
          </ac:spMkLst>
        </pc:spChg>
        <pc:spChg chg="mod">
          <ac:chgData name="seanna takacs" userId="1eee9e6d9c19b063" providerId="LiveId" clId="{108924AA-3984-4722-B734-B1A2AC43E3F0}" dt="2020-04-25T19:56:19.375" v="4036" actId="20577"/>
          <ac:spMkLst>
            <pc:docMk/>
            <pc:sldMk cId="710496381" sldId="267"/>
            <ac:spMk id="3" creationId="{5743E1A7-FDAA-479A-839C-5B8E06D76B2F}"/>
          </ac:spMkLst>
        </pc:spChg>
        <pc:picChg chg="add mod">
          <ac:chgData name="seanna takacs" userId="1eee9e6d9c19b063" providerId="LiveId" clId="{108924AA-3984-4722-B734-B1A2AC43E3F0}" dt="2020-04-25T20:11:15.035" v="4289" actId="1076"/>
          <ac:picMkLst>
            <pc:docMk/>
            <pc:sldMk cId="710496381" sldId="267"/>
            <ac:picMk id="5" creationId="{EC2530FA-03F9-464E-BB55-831B6C45380C}"/>
          </ac:picMkLst>
        </pc:picChg>
      </pc:sldChg>
      <pc:sldChg chg="addSp delSp modSp add mod setBg">
        <pc:chgData name="seanna takacs" userId="1eee9e6d9c19b063" providerId="LiveId" clId="{108924AA-3984-4722-B734-B1A2AC43E3F0}" dt="2020-04-25T20:00:23.161" v="4113"/>
        <pc:sldMkLst>
          <pc:docMk/>
          <pc:sldMk cId="636103520" sldId="268"/>
        </pc:sldMkLst>
        <pc:picChg chg="add mod ord">
          <ac:chgData name="seanna takacs" userId="1eee9e6d9c19b063" providerId="LiveId" clId="{108924AA-3984-4722-B734-B1A2AC43E3F0}" dt="2020-04-25T19:58:49.799" v="4103" actId="26606"/>
          <ac:picMkLst>
            <pc:docMk/>
            <pc:sldMk cId="636103520" sldId="268"/>
            <ac:picMk id="3" creationId="{7A75F2D8-2397-4A4B-BB1F-6D494813B0EE}"/>
          </ac:picMkLst>
        </pc:picChg>
        <pc:picChg chg="add mod">
          <ac:chgData name="seanna takacs" userId="1eee9e6d9c19b063" providerId="LiveId" clId="{108924AA-3984-4722-B734-B1A2AC43E3F0}" dt="2020-04-25T19:58:49.799" v="4103" actId="26606"/>
          <ac:picMkLst>
            <pc:docMk/>
            <pc:sldMk cId="636103520" sldId="268"/>
            <ac:picMk id="4" creationId="{F50E1D76-FA94-45C1-A484-0D5DA1F4C704}"/>
          </ac:picMkLst>
        </pc:picChg>
        <pc:cxnChg chg="add del">
          <ac:chgData name="seanna takacs" userId="1eee9e6d9c19b063" providerId="LiveId" clId="{108924AA-3984-4722-B734-B1A2AC43E3F0}" dt="2020-04-25T19:58:49.799" v="4103" actId="26606"/>
          <ac:cxnSpMkLst>
            <pc:docMk/>
            <pc:sldMk cId="636103520" sldId="268"/>
            <ac:cxnSpMk id="8" creationId="{E12350F3-DB83-413A-980B-1CEB92498664}"/>
          </ac:cxnSpMkLst>
        </pc:cxnChg>
        <pc:cxnChg chg="add">
          <ac:chgData name="seanna takacs" userId="1eee9e6d9c19b063" providerId="LiveId" clId="{108924AA-3984-4722-B734-B1A2AC43E3F0}" dt="2020-04-25T19:58:49.799" v="4103" actId="26606"/>
          <ac:cxnSpMkLst>
            <pc:docMk/>
            <pc:sldMk cId="636103520" sldId="268"/>
            <ac:cxnSpMk id="13" creationId="{4D56677B-C0B7-4DAC-ACAD-8054FF1B599A}"/>
          </ac:cxnSpMkLst>
        </pc:cxnChg>
      </pc:sldChg>
      <pc:sldMasterChg chg="setBg modSldLayout">
        <pc:chgData name="seanna takacs" userId="1eee9e6d9c19b063" providerId="LiveId" clId="{108924AA-3984-4722-B734-B1A2AC43E3F0}" dt="2020-04-25T20:00:23.161" v="4113"/>
        <pc:sldMasterMkLst>
          <pc:docMk/>
          <pc:sldMasterMk cId="4206007215" sldId="2147483648"/>
        </pc:sldMasterMkLst>
        <pc:sldLayoutChg chg="setBg">
          <pc:chgData name="seanna takacs" userId="1eee9e6d9c19b063" providerId="LiveId" clId="{108924AA-3984-4722-B734-B1A2AC43E3F0}" dt="2020-04-25T20:00:23.161" v="4113"/>
          <pc:sldLayoutMkLst>
            <pc:docMk/>
            <pc:sldMasterMk cId="4206007215" sldId="2147483648"/>
            <pc:sldLayoutMk cId="1947157292" sldId="2147483649"/>
          </pc:sldLayoutMkLst>
        </pc:sldLayoutChg>
        <pc:sldLayoutChg chg="setBg">
          <pc:chgData name="seanna takacs" userId="1eee9e6d9c19b063" providerId="LiveId" clId="{108924AA-3984-4722-B734-B1A2AC43E3F0}" dt="2020-04-25T20:00:23.161" v="4113"/>
          <pc:sldLayoutMkLst>
            <pc:docMk/>
            <pc:sldMasterMk cId="4206007215" sldId="2147483648"/>
            <pc:sldLayoutMk cId="400105691" sldId="2147483650"/>
          </pc:sldLayoutMkLst>
        </pc:sldLayoutChg>
        <pc:sldLayoutChg chg="setBg">
          <pc:chgData name="seanna takacs" userId="1eee9e6d9c19b063" providerId="LiveId" clId="{108924AA-3984-4722-B734-B1A2AC43E3F0}" dt="2020-04-25T20:00:23.161" v="4113"/>
          <pc:sldLayoutMkLst>
            <pc:docMk/>
            <pc:sldMasterMk cId="4206007215" sldId="2147483648"/>
            <pc:sldLayoutMk cId="2691083679" sldId="2147483651"/>
          </pc:sldLayoutMkLst>
        </pc:sldLayoutChg>
        <pc:sldLayoutChg chg="setBg">
          <pc:chgData name="seanna takacs" userId="1eee9e6d9c19b063" providerId="LiveId" clId="{108924AA-3984-4722-B734-B1A2AC43E3F0}" dt="2020-04-25T20:00:23.161" v="4113"/>
          <pc:sldLayoutMkLst>
            <pc:docMk/>
            <pc:sldMasterMk cId="4206007215" sldId="2147483648"/>
            <pc:sldLayoutMk cId="942095276" sldId="2147483652"/>
          </pc:sldLayoutMkLst>
        </pc:sldLayoutChg>
        <pc:sldLayoutChg chg="setBg">
          <pc:chgData name="seanna takacs" userId="1eee9e6d9c19b063" providerId="LiveId" clId="{108924AA-3984-4722-B734-B1A2AC43E3F0}" dt="2020-04-25T20:00:23.161" v="4113"/>
          <pc:sldLayoutMkLst>
            <pc:docMk/>
            <pc:sldMasterMk cId="4206007215" sldId="2147483648"/>
            <pc:sldLayoutMk cId="1825061345" sldId="2147483653"/>
          </pc:sldLayoutMkLst>
        </pc:sldLayoutChg>
        <pc:sldLayoutChg chg="setBg">
          <pc:chgData name="seanna takacs" userId="1eee9e6d9c19b063" providerId="LiveId" clId="{108924AA-3984-4722-B734-B1A2AC43E3F0}" dt="2020-04-25T20:00:23.161" v="4113"/>
          <pc:sldLayoutMkLst>
            <pc:docMk/>
            <pc:sldMasterMk cId="4206007215" sldId="2147483648"/>
            <pc:sldLayoutMk cId="2068440493" sldId="2147483654"/>
          </pc:sldLayoutMkLst>
        </pc:sldLayoutChg>
        <pc:sldLayoutChg chg="setBg">
          <pc:chgData name="seanna takacs" userId="1eee9e6d9c19b063" providerId="LiveId" clId="{108924AA-3984-4722-B734-B1A2AC43E3F0}" dt="2020-04-25T20:00:23.161" v="4113"/>
          <pc:sldLayoutMkLst>
            <pc:docMk/>
            <pc:sldMasterMk cId="4206007215" sldId="2147483648"/>
            <pc:sldLayoutMk cId="3866710089" sldId="2147483655"/>
          </pc:sldLayoutMkLst>
        </pc:sldLayoutChg>
        <pc:sldLayoutChg chg="setBg">
          <pc:chgData name="seanna takacs" userId="1eee9e6d9c19b063" providerId="LiveId" clId="{108924AA-3984-4722-B734-B1A2AC43E3F0}" dt="2020-04-25T20:00:23.161" v="4113"/>
          <pc:sldLayoutMkLst>
            <pc:docMk/>
            <pc:sldMasterMk cId="4206007215" sldId="2147483648"/>
            <pc:sldLayoutMk cId="837952589" sldId="2147483656"/>
          </pc:sldLayoutMkLst>
        </pc:sldLayoutChg>
        <pc:sldLayoutChg chg="setBg">
          <pc:chgData name="seanna takacs" userId="1eee9e6d9c19b063" providerId="LiveId" clId="{108924AA-3984-4722-B734-B1A2AC43E3F0}" dt="2020-04-25T20:00:23.161" v="4113"/>
          <pc:sldLayoutMkLst>
            <pc:docMk/>
            <pc:sldMasterMk cId="4206007215" sldId="2147483648"/>
            <pc:sldLayoutMk cId="882907518" sldId="2147483657"/>
          </pc:sldLayoutMkLst>
        </pc:sldLayoutChg>
        <pc:sldLayoutChg chg="setBg">
          <pc:chgData name="seanna takacs" userId="1eee9e6d9c19b063" providerId="LiveId" clId="{108924AA-3984-4722-B734-B1A2AC43E3F0}" dt="2020-04-25T20:00:23.161" v="4113"/>
          <pc:sldLayoutMkLst>
            <pc:docMk/>
            <pc:sldMasterMk cId="4206007215" sldId="2147483648"/>
            <pc:sldLayoutMk cId="1105148255" sldId="2147483658"/>
          </pc:sldLayoutMkLst>
        </pc:sldLayoutChg>
        <pc:sldLayoutChg chg="setBg">
          <pc:chgData name="seanna takacs" userId="1eee9e6d9c19b063" providerId="LiveId" clId="{108924AA-3984-4722-B734-B1A2AC43E3F0}" dt="2020-04-25T20:00:23.161" v="4113"/>
          <pc:sldLayoutMkLst>
            <pc:docMk/>
            <pc:sldMasterMk cId="4206007215" sldId="2147483648"/>
            <pc:sldLayoutMk cId="923335698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DC23B-67B8-4CB2-BB34-A7744F3AC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A230E-11F9-467E-AF00-5AB48421F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683F2-29DC-43CA-9138-6D2B5F41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AFAF-AB1D-4F64-97F2-E4288D8627DC}" type="datetimeFigureOut">
              <a:rPr lang="en-CA" smtClean="0"/>
              <a:t>2020-04-25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BC199-A45D-4B6C-AAEE-4BD97024B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9CC1E-C66C-45A2-8821-DCC7156A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ED54-2D83-4EB6-A5F0-A705B56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715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A0E0-A63B-4595-B985-772C60A1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F8908-AF37-498D-9460-3EF4990D4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39DC5-D8CB-4BA7-8E25-0E813D6D0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AFAF-AB1D-4F64-97F2-E4288D8627DC}" type="datetimeFigureOut">
              <a:rPr lang="en-CA" smtClean="0"/>
              <a:t>2020-04-25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6B0F1-367C-4973-B8C0-9DD074E6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FBB7C-720E-4A6A-84CF-3E43E215A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ED54-2D83-4EB6-A5F0-A705B56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14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296A7-AF86-4A09-94D7-87C5AA05B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55596-1597-42F3-9C79-332FBFF25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4C5FA-C4DE-43DD-8B1F-4F003F32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AFAF-AB1D-4F64-97F2-E4288D8627DC}" type="datetimeFigureOut">
              <a:rPr lang="en-CA" smtClean="0"/>
              <a:t>2020-04-25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13C1E-CBDB-4C17-9F60-728A00BB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3CB71-05C6-4F38-807A-310D0DEA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ED54-2D83-4EB6-A5F0-A705B56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333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AA795-48E0-4AAF-A7A5-379C24964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B8401-2992-42AE-A001-9791993F7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9136C-BE57-4636-8009-926D81A9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AFAF-AB1D-4F64-97F2-E4288D8627DC}" type="datetimeFigureOut">
              <a:rPr lang="en-CA" smtClean="0"/>
              <a:t>2020-04-25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9A16B-4EB2-4BC1-AFCC-FCC3067B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A2635-F57C-4A6E-AC26-129017C9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ED54-2D83-4EB6-A5F0-A705B56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105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9D9B5-2723-4755-AB28-FC79E1AB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A6020-879D-4A1A-A87B-1849B9EAB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E787F-F049-45FC-BD86-95527D1B9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AFAF-AB1D-4F64-97F2-E4288D8627DC}" type="datetimeFigureOut">
              <a:rPr lang="en-CA" smtClean="0"/>
              <a:t>2020-04-25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E9E2F-4240-4E5D-BC16-2CB4F0E2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68AF5-0AE3-4159-974B-3686B8DF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ED54-2D83-4EB6-A5F0-A705B56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108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88347-09DF-4509-8128-F3EFD433D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4FB86-3C66-471A-AEED-BA53D6348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BBF3A-A242-469F-A755-5CF824E63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20B1E-C15F-4F60-B4DF-BAD14110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AFAF-AB1D-4F64-97F2-E4288D8627DC}" type="datetimeFigureOut">
              <a:rPr lang="en-CA" smtClean="0"/>
              <a:t>2020-04-25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95CC1-5003-4BC4-9C51-04B4BCAC0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5D13A-F351-4B09-989C-24207EA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ED54-2D83-4EB6-A5F0-A705B56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209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4DCF7-1C84-41DB-AF79-4C5AA8AD0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C9AC4-1877-4CA8-9CBF-9BC1FFC50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E71D0-B92F-4968-856B-5B0BCEA19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52E07-7AC5-47A1-ADBE-A771781B0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09193B-6801-4259-BFD5-DE34D3D72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48517F-34A1-4E87-8661-8F3D30B1D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AFAF-AB1D-4F64-97F2-E4288D8627DC}" type="datetimeFigureOut">
              <a:rPr lang="en-CA" smtClean="0"/>
              <a:t>2020-04-25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F56B8E-E9A5-4443-90F2-E7FD47EAA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68E9E5-7C32-4457-A439-32462756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ED54-2D83-4EB6-A5F0-A705B56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506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A9D4-6BFD-489F-903B-358E3EC7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3F6FD3-4CD9-4F80-84A1-D5BBD3D42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AFAF-AB1D-4F64-97F2-E4288D8627DC}" type="datetimeFigureOut">
              <a:rPr lang="en-CA" smtClean="0"/>
              <a:t>2020-04-25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4768D-EB3C-4875-A07A-FD421DEA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33CAA-7647-4E5A-A323-4CD1FA3E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ED54-2D83-4EB6-A5F0-A705B56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844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1D7531-C196-4F03-9F0E-4FFA91D2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AFAF-AB1D-4F64-97F2-E4288D8627DC}" type="datetimeFigureOut">
              <a:rPr lang="en-CA" smtClean="0"/>
              <a:t>2020-04-25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98130-10DA-4752-BA1B-CE1C9EF6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2ACEE-87FC-4D02-A5CA-A2676720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ED54-2D83-4EB6-A5F0-A705B56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671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1496-13B7-4E34-A96F-D6A28BD7C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20E7D-32C9-49A7-A3E9-5E83DBA2F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23B6C-034C-4945-BCA0-AD31E3D40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BA748-7A22-4ED8-AB8F-B7D53A636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AFAF-AB1D-4F64-97F2-E4288D8627DC}" type="datetimeFigureOut">
              <a:rPr lang="en-CA" smtClean="0"/>
              <a:t>2020-04-25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99CDA-C39C-4003-A33F-C30112B61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B4D12-B4F0-4F39-A5A8-5F052A909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ED54-2D83-4EB6-A5F0-A705B56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7952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219F3-34AA-42A4-8A19-303B090F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40ABEA-6097-489C-80BD-867957C49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D2E5C-C455-4356-8ACA-9F7B35C90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FA81E-21F5-4B5C-A542-EE29D4F6B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AFAF-AB1D-4F64-97F2-E4288D8627DC}" type="datetimeFigureOut">
              <a:rPr lang="en-CA" smtClean="0"/>
              <a:t>2020-04-25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2864D-7F93-490C-AC6D-ED5D49936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E7C3A-65DB-41EE-AAF4-BA6DFE002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4ED54-2D83-4EB6-A5F0-A705B56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290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1F5D5E-D111-41EB-8FCE-B21681A5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8419C-15AE-4C24-89D6-E80D2805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A8EDC-A842-4D34-AFCF-2BA679295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AAFAF-AB1D-4F64-97F2-E4288D8627DC}" type="datetimeFigureOut">
              <a:rPr lang="en-CA" smtClean="0"/>
              <a:t>2020-04-25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0F04-89D8-4798-A4F3-883221472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0DC09-53F7-491B-8C4C-55FF725B3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4ED54-2D83-4EB6-A5F0-A705B56E15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600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5FDCB-EA79-46B2-9E16-6AD1483BC8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Online Engagement Keys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A351E-3083-4F6A-A7F6-7219A9F703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CA" dirty="0"/>
              <a:t>Dr. Seanna Takacs</a:t>
            </a:r>
          </a:p>
          <a:p>
            <a:r>
              <a:rPr lang="en-CA" dirty="0"/>
              <a:t>Educational Consultant, UDL</a:t>
            </a:r>
          </a:p>
        </p:txBody>
      </p:sp>
      <p:pic>
        <p:nvPicPr>
          <p:cNvPr id="9" name="Picture 8" descr="A picture containing drawing, stop&#10;&#10;Description automatically generated">
            <a:extLst>
              <a:ext uri="{FF2B5EF4-FFF2-40B4-BE49-F238E27FC236}">
                <a16:creationId xmlns:a16="http://schemas.microsoft.com/office/drawing/2014/main" id="{0D279CDA-2F94-41EE-A852-66F7A31E8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75" y="5349875"/>
            <a:ext cx="1212850" cy="121285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0BAE4F-9F97-4FA7-A0EB-8540DD30A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6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0E1D76-FA94-45C1-A484-0D5DA1F4C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5" y="2298494"/>
            <a:ext cx="4742993" cy="225486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Key">
            <a:extLst>
              <a:ext uri="{FF2B5EF4-FFF2-40B4-BE49-F238E27FC236}">
                <a16:creationId xmlns:a16="http://schemas.microsoft.com/office/drawing/2014/main" id="{7A75F2D8-2397-4A4B-BB1F-6D494813B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43240" y="1123527"/>
            <a:ext cx="4604800" cy="4604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7A87C4-3890-4FC0-A3F4-7551645CD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786D1-F2F3-496E-80C5-4C57C78E5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Engagement Look? 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ED10EF-9377-4715-89F4-7D8C47A3A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Online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B1EDE-5088-4E8B-AEEB-F696A7F1F0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Handing in assignments</a:t>
            </a:r>
          </a:p>
          <a:p>
            <a:r>
              <a:rPr lang="en-US" dirty="0"/>
              <a:t>Participating in group discussions</a:t>
            </a:r>
          </a:p>
          <a:p>
            <a:r>
              <a:rPr lang="en-US" dirty="0"/>
              <a:t>Asking questions</a:t>
            </a:r>
          </a:p>
          <a:p>
            <a:r>
              <a:rPr lang="en-US" dirty="0"/>
              <a:t>Seeking help</a:t>
            </a:r>
          </a:p>
          <a:p>
            <a:r>
              <a:rPr lang="en-US" dirty="0">
                <a:solidFill>
                  <a:srgbClr val="00B050"/>
                </a:solidFill>
              </a:rPr>
              <a:t>Attending virtual office hours</a:t>
            </a:r>
          </a:p>
          <a:p>
            <a:r>
              <a:rPr lang="en-US" dirty="0">
                <a:solidFill>
                  <a:srgbClr val="00B050"/>
                </a:solidFill>
              </a:rPr>
              <a:t>Keeping your camera turned on</a:t>
            </a:r>
          </a:p>
          <a:p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A64B57-A4CF-4E33-8681-04108B58A5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F2F </a:t>
            </a:r>
            <a:endParaRPr lang="en-C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D2B8B5E-D527-45F1-A85A-4D90FE4543F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Handing in assignments </a:t>
            </a:r>
          </a:p>
          <a:p>
            <a:r>
              <a:rPr lang="en-US" dirty="0"/>
              <a:t>Participating in discussions</a:t>
            </a:r>
          </a:p>
          <a:p>
            <a:r>
              <a:rPr lang="en-US" dirty="0"/>
              <a:t>Asking questions</a:t>
            </a:r>
          </a:p>
          <a:p>
            <a:r>
              <a:rPr lang="en-US" dirty="0"/>
              <a:t>Seeking help</a:t>
            </a:r>
          </a:p>
          <a:p>
            <a:r>
              <a:rPr lang="en-US" dirty="0">
                <a:solidFill>
                  <a:srgbClr val="00B050"/>
                </a:solidFill>
              </a:rPr>
              <a:t>Making notes</a:t>
            </a:r>
          </a:p>
          <a:p>
            <a:r>
              <a:rPr lang="en-US" dirty="0">
                <a:solidFill>
                  <a:srgbClr val="00B050"/>
                </a:solidFill>
              </a:rPr>
              <a:t>Listening carefully</a:t>
            </a:r>
          </a:p>
          <a:p>
            <a:r>
              <a:rPr lang="en-US" dirty="0">
                <a:solidFill>
                  <a:srgbClr val="00B050"/>
                </a:solidFill>
              </a:rPr>
              <a:t>Exchanging nervous glances</a:t>
            </a:r>
          </a:p>
          <a:p>
            <a:r>
              <a:rPr lang="en-US" dirty="0">
                <a:solidFill>
                  <a:srgbClr val="00B050"/>
                </a:solidFill>
              </a:rPr>
              <a:t>Looking around to see what everyone else is doing</a:t>
            </a:r>
          </a:p>
          <a:p>
            <a:r>
              <a:rPr lang="en-US" dirty="0">
                <a:solidFill>
                  <a:srgbClr val="00B050"/>
                </a:solidFill>
              </a:rPr>
              <a:t>Doodling*</a:t>
            </a:r>
          </a:p>
          <a:p>
            <a:r>
              <a:rPr lang="en-US" dirty="0">
                <a:solidFill>
                  <a:srgbClr val="00B050"/>
                </a:solidFill>
              </a:rPr>
              <a:t>Taking breaks*</a:t>
            </a:r>
          </a:p>
          <a:p>
            <a:endParaRPr lang="en-CA" dirty="0"/>
          </a:p>
        </p:txBody>
      </p:sp>
      <p:pic>
        <p:nvPicPr>
          <p:cNvPr id="9" name="Graphic 8" descr="Glasses">
            <a:extLst>
              <a:ext uri="{FF2B5EF4-FFF2-40B4-BE49-F238E27FC236}">
                <a16:creationId xmlns:a16="http://schemas.microsoft.com/office/drawing/2014/main" id="{EC558A05-BF35-4FF9-B42D-3506EBEF0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1034" y="565944"/>
            <a:ext cx="914400" cy="914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76B042-BB5A-4641-9754-49A9BEC66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B2CC9-5457-4851-9F33-CB863B42B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Engagement Challenges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F21F7-DA7D-426B-9599-1112BF38C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lack of immediacy of feedback</a:t>
            </a:r>
          </a:p>
          <a:p>
            <a:r>
              <a:rPr lang="en-US" dirty="0"/>
              <a:t>infrequent feedback</a:t>
            </a:r>
          </a:p>
          <a:p>
            <a:r>
              <a:rPr lang="en-US" dirty="0"/>
              <a:t>little to no authentic learning</a:t>
            </a:r>
          </a:p>
          <a:p>
            <a:r>
              <a:rPr lang="en-US" dirty="0"/>
              <a:t>lack of scaffolding</a:t>
            </a:r>
          </a:p>
          <a:p>
            <a:r>
              <a:rPr lang="en-US" dirty="0"/>
              <a:t>answering quick questions</a:t>
            </a:r>
          </a:p>
          <a:p>
            <a:r>
              <a:rPr lang="en-US" dirty="0"/>
              <a:t>organization</a:t>
            </a:r>
          </a:p>
          <a:p>
            <a:r>
              <a:rPr lang="en-US" dirty="0"/>
              <a:t>time management</a:t>
            </a:r>
            <a:endParaRPr lang="en-CA" dirty="0"/>
          </a:p>
        </p:txBody>
      </p:sp>
      <p:sp>
        <p:nvSpPr>
          <p:cNvPr id="4" name="Star: 7 Points 3">
            <a:extLst>
              <a:ext uri="{FF2B5EF4-FFF2-40B4-BE49-F238E27FC236}">
                <a16:creationId xmlns:a16="http://schemas.microsoft.com/office/drawing/2014/main" id="{2CE14C6B-DE51-4AEB-8500-E0CD641667CC}"/>
              </a:ext>
            </a:extLst>
          </p:cNvPr>
          <p:cNvSpPr/>
          <p:nvPr/>
        </p:nvSpPr>
        <p:spPr>
          <a:xfrm>
            <a:off x="7130265" y="1690688"/>
            <a:ext cx="4058291" cy="3713519"/>
          </a:xfrm>
          <a:prstGeom prst="star7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FBF262-5972-4AED-BFCC-2B92F0CD67A0}"/>
              </a:ext>
            </a:extLst>
          </p:cNvPr>
          <p:cNvSpPr txBox="1"/>
          <p:nvPr/>
        </p:nvSpPr>
        <p:spPr>
          <a:xfrm>
            <a:off x="8146978" y="2918089"/>
            <a:ext cx="208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DESIGN</a:t>
            </a:r>
          </a:p>
        </p:txBody>
      </p:sp>
      <p:pic>
        <p:nvPicPr>
          <p:cNvPr id="7" name="Graphic 6" descr="Key">
            <a:extLst>
              <a:ext uri="{FF2B5EF4-FFF2-40B4-BE49-F238E27FC236}">
                <a16:creationId xmlns:a16="http://schemas.microsoft.com/office/drawing/2014/main" id="{92CD7496-D06B-42D3-AF45-247F567BD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2210" y="3429000"/>
            <a:ext cx="914400" cy="914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842B89-4705-4B43-B54E-4677242F5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5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9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CAA074-78C2-46A8-BED6-807CFBC14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9884"/>
            <a:ext cx="5802656" cy="109633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303030"/>
                </a:solidFill>
              </a:rPr>
              <a:t>5 Engagement Keys</a:t>
            </a:r>
            <a:endParaRPr lang="en-CA" sz="4000">
              <a:solidFill>
                <a:srgbClr val="30303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9F7D-E46A-475B-B6C4-23AE35C9D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731520"/>
            <a:ext cx="5802657" cy="4254137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choice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meaningfulness and depth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frequency of assessment and feedback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monitoring and reflecting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games and simulations</a:t>
            </a:r>
          </a:p>
        </p:txBody>
      </p:sp>
      <p:pic>
        <p:nvPicPr>
          <p:cNvPr id="5" name="Graphic 4" descr="Unlock">
            <a:extLst>
              <a:ext uri="{FF2B5EF4-FFF2-40B4-BE49-F238E27FC236}">
                <a16:creationId xmlns:a16="http://schemas.microsoft.com/office/drawing/2014/main" id="{F26F771D-C978-4B77-9C3B-CA148EE1C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4654" y="853449"/>
            <a:ext cx="4008102" cy="400810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EFD248-B991-488B-B82A-F7312FBAC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46274-1342-45D4-8314-51AE1D9EE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Choice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B74EB-5DD8-4219-B30B-F47B01A84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for multiple ways of learning the content: video, reading, listening, podcasts, movies, visual art…</a:t>
            </a:r>
          </a:p>
          <a:p>
            <a:r>
              <a:rPr lang="en-US" dirty="0"/>
              <a:t>Offer discussion options: post written, video, or audio reflections</a:t>
            </a:r>
          </a:p>
          <a:p>
            <a:r>
              <a:rPr lang="en-CA" dirty="0"/>
              <a:t>Are there varying options for increasing or decreasing challenge?</a:t>
            </a:r>
          </a:p>
          <a:p>
            <a:r>
              <a:rPr lang="en-CA" dirty="0"/>
              <a:t>Are there options for students to self-reflect such as rubrics, peer review, or examples?</a:t>
            </a:r>
          </a:p>
          <a:p>
            <a:endParaRPr lang="en-CA" dirty="0"/>
          </a:p>
        </p:txBody>
      </p:sp>
      <p:pic>
        <p:nvPicPr>
          <p:cNvPr id="5" name="Graphic 4" descr="Decision chart">
            <a:extLst>
              <a:ext uri="{FF2B5EF4-FFF2-40B4-BE49-F238E27FC236}">
                <a16:creationId xmlns:a16="http://schemas.microsoft.com/office/drawing/2014/main" id="{25825A8E-A469-4FFB-B428-7250E6082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5262563"/>
            <a:ext cx="914400" cy="914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06786A-354F-42B5-8775-CECD3AA49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4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B2E90-B547-48FB-9038-9243CAFD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Meaningfulness and Depth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CCA5C-30B3-4971-9A52-450EB54D3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 content to industry, current issues, past courses, research, personal goals...</a:t>
            </a:r>
          </a:p>
          <a:p>
            <a:r>
              <a:rPr lang="en-US" dirty="0"/>
              <a:t>Establish and connect to communities of practice</a:t>
            </a:r>
          </a:p>
          <a:p>
            <a:r>
              <a:rPr lang="en-US" dirty="0"/>
              <a:t>Workshop complex problems in multiple (ungraded) stages</a:t>
            </a:r>
          </a:p>
          <a:p>
            <a:r>
              <a:rPr lang="en-US" dirty="0"/>
              <a:t>Case studies</a:t>
            </a:r>
          </a:p>
          <a:p>
            <a:r>
              <a:rPr lang="en-US" dirty="0"/>
              <a:t>Concept interviews</a:t>
            </a:r>
          </a:p>
        </p:txBody>
      </p:sp>
      <p:pic>
        <p:nvPicPr>
          <p:cNvPr id="5" name="Graphic 4" descr="Playbook">
            <a:extLst>
              <a:ext uri="{FF2B5EF4-FFF2-40B4-BE49-F238E27FC236}">
                <a16:creationId xmlns:a16="http://schemas.microsoft.com/office/drawing/2014/main" id="{C20E13A9-3BD2-4164-A28E-70ED83851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7680" y="5150803"/>
            <a:ext cx="1026160" cy="102616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83B62D-603D-47F6-B2C7-FCD3D008D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43989-081D-4BFF-A901-5ECF6AC9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Frequency of Assessment and Feedback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3A23D-0EA4-4508-B776-83E8F05CF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for clarity of expectations using rubrics, guidelines, or class-developed learning goals</a:t>
            </a:r>
          </a:p>
          <a:p>
            <a:r>
              <a:rPr lang="en-US" dirty="0"/>
              <a:t>sooner than later</a:t>
            </a:r>
          </a:p>
          <a:p>
            <a:r>
              <a:rPr lang="en-US" dirty="0"/>
              <a:t>predictable feedback schedules</a:t>
            </a:r>
          </a:p>
          <a:p>
            <a:r>
              <a:rPr lang="en-US" dirty="0"/>
              <a:t>“I just have a quick question” LMS space and time</a:t>
            </a:r>
          </a:p>
          <a:p>
            <a:r>
              <a:rPr lang="en-US" dirty="0"/>
              <a:t>audio recordings, screen-cast videos, shared docs, and discussion boards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Graphic 4" descr="Presentation with pie chart">
            <a:extLst>
              <a:ext uri="{FF2B5EF4-FFF2-40B4-BE49-F238E27FC236}">
                <a16:creationId xmlns:a16="http://schemas.microsoft.com/office/drawing/2014/main" id="{1774481D-0A13-46EB-9C11-8B41C1FD9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2207" y="5384800"/>
            <a:ext cx="1007586" cy="100758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240277-CC44-4CD9-BACD-BE51F39A8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7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64928-B771-4DCE-AEFC-703D050AF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Monitor and Reflect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946BF-A3CD-451C-A6DC-D3B03C647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Reflective journals</a:t>
            </a:r>
          </a:p>
          <a:p>
            <a:r>
              <a:rPr lang="en-US" dirty="0"/>
              <a:t>Key vocabulary</a:t>
            </a:r>
          </a:p>
          <a:p>
            <a:r>
              <a:rPr lang="en-US" dirty="0"/>
              <a:t>Create a set of course goals with students</a:t>
            </a:r>
          </a:p>
          <a:p>
            <a:r>
              <a:rPr lang="en-US" dirty="0"/>
              <a:t>“Use it or lose it” – design for learning, applying, reflecting, and extending at all stages of the course</a:t>
            </a:r>
            <a:endParaRPr lang="en-CA" dirty="0"/>
          </a:p>
        </p:txBody>
      </p:sp>
      <p:pic>
        <p:nvPicPr>
          <p:cNvPr id="5" name="Graphic 4" descr="Group brainstorm">
            <a:extLst>
              <a:ext uri="{FF2B5EF4-FFF2-40B4-BE49-F238E27FC236}">
                <a16:creationId xmlns:a16="http://schemas.microsoft.com/office/drawing/2014/main" id="{0FEF04D3-B3FD-4752-994A-DF55E2D80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5173186"/>
            <a:ext cx="914400" cy="914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176E22-4D17-4037-86F0-5C8FE0787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626A2-7EE6-4919-ABAF-DE31F46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Games, Simulations, and Fun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3E1A7-FDAA-479A-839C-5B8E06D76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 times during discussion to eat, drink, and be merry</a:t>
            </a:r>
          </a:p>
          <a:p>
            <a:r>
              <a:rPr lang="en-US" dirty="0"/>
              <a:t>Create a space in the LMS for “off-topic” community building</a:t>
            </a:r>
          </a:p>
          <a:p>
            <a:r>
              <a:rPr lang="en-US" dirty="0"/>
              <a:t>Begin each module with a quirky discussion: Do you eat or drink smoothies? Are hot dogs sandwiches?</a:t>
            </a:r>
          </a:p>
          <a:p>
            <a:r>
              <a:rPr lang="en-US" dirty="0"/>
              <a:t>Use scenario based activities: what would you do if?</a:t>
            </a:r>
          </a:p>
          <a:p>
            <a:endParaRPr lang="en-CA" dirty="0"/>
          </a:p>
        </p:txBody>
      </p:sp>
      <p:pic>
        <p:nvPicPr>
          <p:cNvPr id="5" name="Graphic 4" descr="Beach ball">
            <a:extLst>
              <a:ext uri="{FF2B5EF4-FFF2-40B4-BE49-F238E27FC236}">
                <a16:creationId xmlns:a16="http://schemas.microsoft.com/office/drawing/2014/main" id="{EC2530FA-03F9-464E-BB55-831B6C453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5262563"/>
            <a:ext cx="914400" cy="914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A94B67-18B6-40F1-82AA-4D6F10CFA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9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372</Words>
  <Application>Microsoft Office PowerPoint</Application>
  <PresentationFormat>Widescreen</PresentationFormat>
  <Paragraphs>65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Online Engagement Keys  </vt:lpstr>
      <vt:lpstr>How Does Engagement Look? </vt:lpstr>
      <vt:lpstr>Online Engagement Challenges</vt:lpstr>
      <vt:lpstr>5 Engagement Keys</vt:lpstr>
      <vt:lpstr>1. Choice</vt:lpstr>
      <vt:lpstr>2. Meaningfulness and Depth</vt:lpstr>
      <vt:lpstr>3. Frequency of Assessment and Feedback</vt:lpstr>
      <vt:lpstr>4. Monitor and Reflect</vt:lpstr>
      <vt:lpstr>5. Games, Simulations, and Fun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Engagement Keys  </dc:title>
  <dc:creator>seanna takacs</dc:creator>
  <cp:lastModifiedBy>seanna takacs</cp:lastModifiedBy>
  <cp:revision>1</cp:revision>
  <dcterms:created xsi:type="dcterms:W3CDTF">2020-04-25T19:59:45Z</dcterms:created>
  <dcterms:modified xsi:type="dcterms:W3CDTF">2020-04-25T20:38:33Z</dcterms:modified>
</cp:coreProperties>
</file>