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E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6983F5-A2F8-41BA-9457-D772C0BF9C9C}" v="60" dt="2020-04-27T21:50:51.1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50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anna takacs" userId="1eee9e6d9c19b063" providerId="LiveId" clId="{AA6983F5-A2F8-41BA-9457-D772C0BF9C9C}"/>
    <pc:docChg chg="undo custSel addSld modSld sldOrd modMainMaster">
      <pc:chgData name="seanna takacs" userId="1eee9e6d9c19b063" providerId="LiveId" clId="{AA6983F5-A2F8-41BA-9457-D772C0BF9C9C}" dt="2020-04-27T21:50:01.948" v="1777"/>
      <pc:docMkLst>
        <pc:docMk/>
      </pc:docMkLst>
      <pc:sldChg chg="addSp delSp modSp setBg modAnim">
        <pc:chgData name="seanna takacs" userId="1eee9e6d9c19b063" providerId="LiveId" clId="{AA6983F5-A2F8-41BA-9457-D772C0BF9C9C}" dt="2020-04-27T21:21:49.399" v="1770"/>
        <pc:sldMkLst>
          <pc:docMk/>
          <pc:sldMk cId="1944485516" sldId="256"/>
        </pc:sldMkLst>
        <pc:spChg chg="mod">
          <ac:chgData name="seanna takacs" userId="1eee9e6d9c19b063" providerId="LiveId" clId="{AA6983F5-A2F8-41BA-9457-D772C0BF9C9C}" dt="2020-04-27T17:36:22.700" v="1021" actId="255"/>
          <ac:spMkLst>
            <pc:docMk/>
            <pc:sldMk cId="1944485516" sldId="256"/>
            <ac:spMk id="2" creationId="{0D519C45-D212-475A-B267-269C99978B87}"/>
          </ac:spMkLst>
        </pc:spChg>
        <pc:spChg chg="mod">
          <ac:chgData name="seanna takacs" userId="1eee9e6d9c19b063" providerId="LiveId" clId="{AA6983F5-A2F8-41BA-9457-D772C0BF9C9C}" dt="2020-04-27T21:13:34.444" v="1603" actId="20577"/>
          <ac:spMkLst>
            <pc:docMk/>
            <pc:sldMk cId="1944485516" sldId="256"/>
            <ac:spMk id="3" creationId="{C25322A5-DBCD-411A-9D6A-916E3454FD31}"/>
          </ac:spMkLst>
        </pc:spChg>
        <pc:picChg chg="add mod">
          <ac:chgData name="seanna takacs" userId="1eee9e6d9c19b063" providerId="LiveId" clId="{AA6983F5-A2F8-41BA-9457-D772C0BF9C9C}" dt="2020-04-27T16:47:15.954" v="632" actId="1076"/>
          <ac:picMkLst>
            <pc:docMk/>
            <pc:sldMk cId="1944485516" sldId="256"/>
            <ac:picMk id="5" creationId="{E7986AFF-F4CB-4D8C-A263-EC81565FCADD}"/>
          </ac:picMkLst>
        </pc:picChg>
        <pc:picChg chg="del">
          <ac:chgData name="seanna takacs" userId="1eee9e6d9c19b063" providerId="LiveId" clId="{AA6983F5-A2F8-41BA-9457-D772C0BF9C9C}" dt="2020-04-27T21:21:49.399" v="1770"/>
          <ac:picMkLst>
            <pc:docMk/>
            <pc:sldMk cId="1944485516" sldId="256"/>
            <ac:picMk id="6" creationId="{BC9A487F-F7B4-423B-B634-8B753C15BA94}"/>
          </ac:picMkLst>
        </pc:picChg>
      </pc:sldChg>
      <pc:sldChg chg="modSp">
        <pc:chgData name="seanna takacs" userId="1eee9e6d9c19b063" providerId="LiveId" clId="{AA6983F5-A2F8-41BA-9457-D772C0BF9C9C}" dt="2020-04-27T17:36:55.544" v="1025" actId="255"/>
        <pc:sldMkLst>
          <pc:docMk/>
          <pc:sldMk cId="3705497131" sldId="257"/>
        </pc:sldMkLst>
        <pc:spChg chg="mod">
          <ac:chgData name="seanna takacs" userId="1eee9e6d9c19b063" providerId="LiveId" clId="{AA6983F5-A2F8-41BA-9457-D772C0BF9C9C}" dt="2020-04-27T15:25:45.973" v="6" actId="1076"/>
          <ac:spMkLst>
            <pc:docMk/>
            <pc:sldMk cId="3705497131" sldId="257"/>
            <ac:spMk id="2" creationId="{879E2720-413C-4EE5-8FED-D1FE8BA8E31A}"/>
          </ac:spMkLst>
        </pc:spChg>
        <pc:spChg chg="mod">
          <ac:chgData name="seanna takacs" userId="1eee9e6d9c19b063" providerId="LiveId" clId="{AA6983F5-A2F8-41BA-9457-D772C0BF9C9C}" dt="2020-04-27T17:36:55.544" v="1025" actId="255"/>
          <ac:spMkLst>
            <pc:docMk/>
            <pc:sldMk cId="3705497131" sldId="257"/>
            <ac:spMk id="3" creationId="{283E960D-85A3-4C5B-A848-0323F28DAF0B}"/>
          </ac:spMkLst>
        </pc:spChg>
      </pc:sldChg>
      <pc:sldChg chg="addSp delSp modSp modAnim">
        <pc:chgData name="seanna takacs" userId="1eee9e6d9c19b063" providerId="LiveId" clId="{AA6983F5-A2F8-41BA-9457-D772C0BF9C9C}" dt="2020-04-27T21:15:42.571" v="1679" actId="20577"/>
        <pc:sldMkLst>
          <pc:docMk/>
          <pc:sldMk cId="1564691076" sldId="258"/>
        </pc:sldMkLst>
        <pc:spChg chg="mod">
          <ac:chgData name="seanna takacs" userId="1eee9e6d9c19b063" providerId="LiveId" clId="{AA6983F5-A2F8-41BA-9457-D772C0BF9C9C}" dt="2020-04-27T15:25:52.261" v="7" actId="1076"/>
          <ac:spMkLst>
            <pc:docMk/>
            <pc:sldMk cId="1564691076" sldId="258"/>
            <ac:spMk id="3" creationId="{B9C65852-165E-40C8-8FB4-AA69F6A9B37C}"/>
          </ac:spMkLst>
        </pc:spChg>
        <pc:spChg chg="add mod">
          <ac:chgData name="seanna takacs" userId="1eee9e6d9c19b063" providerId="LiveId" clId="{AA6983F5-A2F8-41BA-9457-D772C0BF9C9C}" dt="2020-04-27T21:15:42.571" v="1679" actId="20577"/>
          <ac:spMkLst>
            <pc:docMk/>
            <pc:sldMk cId="1564691076" sldId="258"/>
            <ac:spMk id="4" creationId="{2A636D60-7E37-41EE-8BCB-2C9A2A4B628B}"/>
          </ac:spMkLst>
        </pc:spChg>
        <pc:picChg chg="del">
          <ac:chgData name="seanna takacs" userId="1eee9e6d9c19b063" providerId="LiveId" clId="{AA6983F5-A2F8-41BA-9457-D772C0BF9C9C}" dt="2020-04-27T18:36:22.222" v="1289"/>
          <ac:picMkLst>
            <pc:docMk/>
            <pc:sldMk cId="1564691076" sldId="258"/>
            <ac:picMk id="5" creationId="{74601248-70BF-4F6A-92F6-9C9469A64F09}"/>
          </ac:picMkLst>
        </pc:picChg>
      </pc:sldChg>
      <pc:sldChg chg="addSp modSp">
        <pc:chgData name="seanna takacs" userId="1eee9e6d9c19b063" providerId="LiveId" clId="{AA6983F5-A2F8-41BA-9457-D772C0BF9C9C}" dt="2020-04-27T18:54:11.476" v="1581" actId="20577"/>
        <pc:sldMkLst>
          <pc:docMk/>
          <pc:sldMk cId="4157638409" sldId="259"/>
        </pc:sldMkLst>
        <pc:spChg chg="mod">
          <ac:chgData name="seanna takacs" userId="1eee9e6d9c19b063" providerId="LiveId" clId="{AA6983F5-A2F8-41BA-9457-D772C0BF9C9C}" dt="2020-04-27T15:26:08.126" v="9" actId="1076"/>
          <ac:spMkLst>
            <pc:docMk/>
            <pc:sldMk cId="4157638409" sldId="259"/>
            <ac:spMk id="2" creationId="{038437C3-53CB-4016-B3F5-5C38190F9A52}"/>
          </ac:spMkLst>
        </pc:spChg>
        <pc:spChg chg="add mod">
          <ac:chgData name="seanna takacs" userId="1eee9e6d9c19b063" providerId="LiveId" clId="{AA6983F5-A2F8-41BA-9457-D772C0BF9C9C}" dt="2020-04-27T18:54:11.476" v="1581" actId="20577"/>
          <ac:spMkLst>
            <pc:docMk/>
            <pc:sldMk cId="4157638409" sldId="259"/>
            <ac:spMk id="3" creationId="{DCDF79E8-F5A9-425F-992A-718489B4825B}"/>
          </ac:spMkLst>
        </pc:spChg>
      </pc:sldChg>
      <pc:sldChg chg="addSp delSp modSp modAnim">
        <pc:chgData name="seanna takacs" userId="1eee9e6d9c19b063" providerId="LiveId" clId="{AA6983F5-A2F8-41BA-9457-D772C0BF9C9C}" dt="2020-04-27T21:21:57.350" v="1771"/>
        <pc:sldMkLst>
          <pc:docMk/>
          <pc:sldMk cId="278746953" sldId="260"/>
        </pc:sldMkLst>
        <pc:spChg chg="mod">
          <ac:chgData name="seanna takacs" userId="1eee9e6d9c19b063" providerId="LiveId" clId="{AA6983F5-A2F8-41BA-9457-D772C0BF9C9C}" dt="2020-04-27T15:26:15.029" v="10" actId="1076"/>
          <ac:spMkLst>
            <pc:docMk/>
            <pc:sldMk cId="278746953" sldId="260"/>
            <ac:spMk id="2" creationId="{E6BF8784-1D62-46BD-9A40-9B87EB00B945}"/>
          </ac:spMkLst>
        </pc:spChg>
        <pc:spChg chg="add mod">
          <ac:chgData name="seanna takacs" userId="1eee9e6d9c19b063" providerId="LiveId" clId="{AA6983F5-A2F8-41BA-9457-D772C0BF9C9C}" dt="2020-04-27T21:17:08.855" v="1724" actId="20577"/>
          <ac:spMkLst>
            <pc:docMk/>
            <pc:sldMk cId="278746953" sldId="260"/>
            <ac:spMk id="3" creationId="{BCCD78C2-EC9F-4A31-9FFA-26AFB1BE979D}"/>
          </ac:spMkLst>
        </pc:spChg>
        <pc:picChg chg="del">
          <ac:chgData name="seanna takacs" userId="1eee9e6d9c19b063" providerId="LiveId" clId="{AA6983F5-A2F8-41BA-9457-D772C0BF9C9C}" dt="2020-04-27T18:40:26.581" v="1290"/>
          <ac:picMkLst>
            <pc:docMk/>
            <pc:sldMk cId="278746953" sldId="260"/>
            <ac:picMk id="4" creationId="{30A94B2D-1DF8-425C-A8B6-F13E8B35060B}"/>
          </ac:picMkLst>
        </pc:picChg>
        <pc:picChg chg="del">
          <ac:chgData name="seanna takacs" userId="1eee9e6d9c19b063" providerId="LiveId" clId="{AA6983F5-A2F8-41BA-9457-D772C0BF9C9C}" dt="2020-04-27T21:21:57.350" v="1771"/>
          <ac:picMkLst>
            <pc:docMk/>
            <pc:sldMk cId="278746953" sldId="260"/>
            <ac:picMk id="5" creationId="{B2CD31D5-20C2-4EAA-B7E3-F86397406D81}"/>
          </ac:picMkLst>
        </pc:picChg>
      </pc:sldChg>
      <pc:sldChg chg="addSp delSp modSp modAnim">
        <pc:chgData name="seanna takacs" userId="1eee9e6d9c19b063" providerId="LiveId" clId="{AA6983F5-A2F8-41BA-9457-D772C0BF9C9C}" dt="2020-04-27T21:50:01.948" v="1777"/>
        <pc:sldMkLst>
          <pc:docMk/>
          <pc:sldMk cId="3753024715" sldId="261"/>
        </pc:sldMkLst>
        <pc:spChg chg="mod">
          <ac:chgData name="seanna takacs" userId="1eee9e6d9c19b063" providerId="LiveId" clId="{AA6983F5-A2F8-41BA-9457-D772C0BF9C9C}" dt="2020-04-27T15:26:23.357" v="11" actId="1076"/>
          <ac:spMkLst>
            <pc:docMk/>
            <pc:sldMk cId="3753024715" sldId="261"/>
            <ac:spMk id="2" creationId="{405A0BCC-FCA1-4DE4-B641-2AB45422D09B}"/>
          </ac:spMkLst>
        </pc:spChg>
        <pc:spChg chg="add mod">
          <ac:chgData name="seanna takacs" userId="1eee9e6d9c19b063" providerId="LiveId" clId="{AA6983F5-A2F8-41BA-9457-D772C0BF9C9C}" dt="2020-04-27T15:46:46.761" v="619" actId="767"/>
          <ac:spMkLst>
            <pc:docMk/>
            <pc:sldMk cId="3753024715" sldId="261"/>
            <ac:spMk id="3" creationId="{84A276DA-50CB-47F9-8B21-A689792BB430}"/>
          </ac:spMkLst>
        </pc:spChg>
        <pc:spChg chg="add mod">
          <ac:chgData name="seanna takacs" userId="1eee9e6d9c19b063" providerId="LiveId" clId="{AA6983F5-A2F8-41BA-9457-D772C0BF9C9C}" dt="2020-04-27T21:33:21.426" v="1773" actId="20577"/>
          <ac:spMkLst>
            <pc:docMk/>
            <pc:sldMk cId="3753024715" sldId="261"/>
            <ac:spMk id="4" creationId="{F4D5DBF0-CDB2-439C-B7A4-D32476B1C740}"/>
          </ac:spMkLst>
        </pc:spChg>
        <pc:picChg chg="del">
          <ac:chgData name="seanna takacs" userId="1eee9e6d9c19b063" providerId="LiveId" clId="{AA6983F5-A2F8-41BA-9457-D772C0BF9C9C}" dt="2020-04-27T21:22:03.010" v="1772"/>
          <ac:picMkLst>
            <pc:docMk/>
            <pc:sldMk cId="3753024715" sldId="261"/>
            <ac:picMk id="5" creationId="{D6344E9C-E3E4-4DB3-A110-6C95573426E3}"/>
          </ac:picMkLst>
        </pc:picChg>
        <pc:picChg chg="del">
          <ac:chgData name="seanna takacs" userId="1eee9e6d9c19b063" providerId="LiveId" clId="{AA6983F5-A2F8-41BA-9457-D772C0BF9C9C}" dt="2020-04-27T21:36:25.045" v="1774"/>
          <ac:picMkLst>
            <pc:docMk/>
            <pc:sldMk cId="3753024715" sldId="261"/>
            <ac:picMk id="6" creationId="{42A74DC3-C200-4327-BBF8-0F5062C72F74}"/>
          </ac:picMkLst>
        </pc:picChg>
        <pc:picChg chg="del">
          <ac:chgData name="seanna takacs" userId="1eee9e6d9c19b063" providerId="LiveId" clId="{AA6983F5-A2F8-41BA-9457-D772C0BF9C9C}" dt="2020-04-27T21:42:53.117" v="1775"/>
          <ac:picMkLst>
            <pc:docMk/>
            <pc:sldMk cId="3753024715" sldId="261"/>
            <ac:picMk id="7" creationId="{3B70297B-D8E5-4C88-964E-29F26B5698DB}"/>
          </ac:picMkLst>
        </pc:picChg>
        <pc:picChg chg="del">
          <ac:chgData name="seanna takacs" userId="1eee9e6d9c19b063" providerId="LiveId" clId="{AA6983F5-A2F8-41BA-9457-D772C0BF9C9C}" dt="2020-04-27T21:47:03.029" v="1776"/>
          <ac:picMkLst>
            <pc:docMk/>
            <pc:sldMk cId="3753024715" sldId="261"/>
            <ac:picMk id="8" creationId="{EC261F9D-4393-43C0-BD29-336FFEDBC6A2}"/>
          </ac:picMkLst>
        </pc:picChg>
        <pc:picChg chg="del">
          <ac:chgData name="seanna takacs" userId="1eee9e6d9c19b063" providerId="LiveId" clId="{AA6983F5-A2F8-41BA-9457-D772C0BF9C9C}" dt="2020-04-27T21:50:01.948" v="1777"/>
          <ac:picMkLst>
            <pc:docMk/>
            <pc:sldMk cId="3753024715" sldId="261"/>
            <ac:picMk id="9" creationId="{53D2757E-5656-45C7-8BCF-2EF9BA565578}"/>
          </ac:picMkLst>
        </pc:picChg>
      </pc:sldChg>
      <pc:sldChg chg="addSp delSp modSp add modAnim">
        <pc:chgData name="seanna takacs" userId="1eee9e6d9c19b063" providerId="LiveId" clId="{AA6983F5-A2F8-41BA-9457-D772C0BF9C9C}" dt="2020-04-27T18:43:55.664" v="1291"/>
        <pc:sldMkLst>
          <pc:docMk/>
          <pc:sldMk cId="3055666177" sldId="262"/>
        </pc:sldMkLst>
        <pc:spChg chg="add mod">
          <ac:chgData name="seanna takacs" userId="1eee9e6d9c19b063" providerId="LiveId" clId="{AA6983F5-A2F8-41BA-9457-D772C0BF9C9C}" dt="2020-04-27T17:32:38.691" v="1014" actId="1076"/>
          <ac:spMkLst>
            <pc:docMk/>
            <pc:sldMk cId="3055666177" sldId="262"/>
            <ac:spMk id="4" creationId="{174CFFA7-9D3C-41A5-BB22-D2C3910F5AA5}"/>
          </ac:spMkLst>
        </pc:spChg>
        <pc:picChg chg="add mod">
          <ac:chgData name="seanna takacs" userId="1eee9e6d9c19b063" providerId="LiveId" clId="{AA6983F5-A2F8-41BA-9457-D772C0BF9C9C}" dt="2020-04-27T17:33:03.067" v="1015" actId="14826"/>
          <ac:picMkLst>
            <pc:docMk/>
            <pc:sldMk cId="3055666177" sldId="262"/>
            <ac:picMk id="3" creationId="{4FC2C6AC-3494-471F-BE9B-50C382EBA1C8}"/>
          </ac:picMkLst>
        </pc:picChg>
        <pc:picChg chg="del">
          <ac:chgData name="seanna takacs" userId="1eee9e6d9c19b063" providerId="LiveId" clId="{AA6983F5-A2F8-41BA-9457-D772C0BF9C9C}" dt="2020-04-27T18:43:55.664" v="1291"/>
          <ac:picMkLst>
            <pc:docMk/>
            <pc:sldMk cId="3055666177" sldId="262"/>
            <ac:picMk id="5" creationId="{FE9C6AD4-DCBC-4396-8E2A-A014634B421B}"/>
          </ac:picMkLst>
        </pc:picChg>
      </pc:sldChg>
      <pc:sldChg chg="addSp delSp modSp add ord modAnim">
        <pc:chgData name="seanna takacs" userId="1eee9e6d9c19b063" providerId="LiveId" clId="{AA6983F5-A2F8-41BA-9457-D772C0BF9C9C}" dt="2020-04-27T18:46:30.378" v="1344" actId="20577"/>
        <pc:sldMkLst>
          <pc:docMk/>
          <pc:sldMk cId="2481383190" sldId="263"/>
        </pc:sldMkLst>
        <pc:spChg chg="add mod">
          <ac:chgData name="seanna takacs" userId="1eee9e6d9c19b063" providerId="LiveId" clId="{AA6983F5-A2F8-41BA-9457-D772C0BF9C9C}" dt="2020-04-27T17:51:07.533" v="1288" actId="1076"/>
          <ac:spMkLst>
            <pc:docMk/>
            <pc:sldMk cId="2481383190" sldId="263"/>
            <ac:spMk id="2" creationId="{34584D47-1804-428A-8F85-254140EBB955}"/>
          </ac:spMkLst>
        </pc:spChg>
        <pc:spChg chg="add mod">
          <ac:chgData name="seanna takacs" userId="1eee9e6d9c19b063" providerId="LiveId" clId="{AA6983F5-A2F8-41BA-9457-D772C0BF9C9C}" dt="2020-04-27T18:46:30.378" v="1344" actId="20577"/>
          <ac:spMkLst>
            <pc:docMk/>
            <pc:sldMk cId="2481383190" sldId="263"/>
            <ac:spMk id="3" creationId="{84C8B88F-1895-4A71-BE16-B036548666F2}"/>
          </ac:spMkLst>
        </pc:spChg>
        <pc:spChg chg="add mod">
          <ac:chgData name="seanna takacs" userId="1eee9e6d9c19b063" providerId="LiveId" clId="{AA6983F5-A2F8-41BA-9457-D772C0BF9C9C}" dt="2020-04-27T17:50:57.369" v="1287" actId="208"/>
          <ac:spMkLst>
            <pc:docMk/>
            <pc:sldMk cId="2481383190" sldId="263"/>
            <ac:spMk id="4" creationId="{BDA3E868-A45B-497E-ADB1-5B75607C5DF9}"/>
          </ac:spMkLst>
        </pc:spChg>
        <pc:picChg chg="del">
          <ac:chgData name="seanna takacs" userId="1eee9e6d9c19b063" providerId="LiveId" clId="{AA6983F5-A2F8-41BA-9457-D772C0BF9C9C}" dt="2020-04-27T18:46:20.759" v="1326"/>
          <ac:picMkLst>
            <pc:docMk/>
            <pc:sldMk cId="2481383190" sldId="263"/>
            <ac:picMk id="5" creationId="{4330D6CC-E7BE-4DED-846A-1B814DDEAC21}"/>
          </ac:picMkLst>
        </pc:picChg>
      </pc:sldChg>
      <pc:sldMasterChg chg="setBg modSldLayout">
        <pc:chgData name="seanna takacs" userId="1eee9e6d9c19b063" providerId="LiveId" clId="{AA6983F5-A2F8-41BA-9457-D772C0BF9C9C}" dt="2020-04-27T17:34:46.485" v="1020"/>
        <pc:sldMasterMkLst>
          <pc:docMk/>
          <pc:sldMasterMk cId="1884125024" sldId="2147483648"/>
        </pc:sldMasterMkLst>
        <pc:sldLayoutChg chg="setBg">
          <pc:chgData name="seanna takacs" userId="1eee9e6d9c19b063" providerId="LiveId" clId="{AA6983F5-A2F8-41BA-9457-D772C0BF9C9C}" dt="2020-04-27T17:34:46.485" v="1020"/>
          <pc:sldLayoutMkLst>
            <pc:docMk/>
            <pc:sldMasterMk cId="1884125024" sldId="2147483648"/>
            <pc:sldLayoutMk cId="581704519" sldId="2147483649"/>
          </pc:sldLayoutMkLst>
        </pc:sldLayoutChg>
        <pc:sldLayoutChg chg="setBg">
          <pc:chgData name="seanna takacs" userId="1eee9e6d9c19b063" providerId="LiveId" clId="{AA6983F5-A2F8-41BA-9457-D772C0BF9C9C}" dt="2020-04-27T17:34:46.485" v="1020"/>
          <pc:sldLayoutMkLst>
            <pc:docMk/>
            <pc:sldMasterMk cId="1884125024" sldId="2147483648"/>
            <pc:sldLayoutMk cId="1318271246" sldId="2147483650"/>
          </pc:sldLayoutMkLst>
        </pc:sldLayoutChg>
        <pc:sldLayoutChg chg="setBg">
          <pc:chgData name="seanna takacs" userId="1eee9e6d9c19b063" providerId="LiveId" clId="{AA6983F5-A2F8-41BA-9457-D772C0BF9C9C}" dt="2020-04-27T17:34:46.485" v="1020"/>
          <pc:sldLayoutMkLst>
            <pc:docMk/>
            <pc:sldMasterMk cId="1884125024" sldId="2147483648"/>
            <pc:sldLayoutMk cId="3910301574" sldId="2147483651"/>
          </pc:sldLayoutMkLst>
        </pc:sldLayoutChg>
        <pc:sldLayoutChg chg="setBg">
          <pc:chgData name="seanna takacs" userId="1eee9e6d9c19b063" providerId="LiveId" clId="{AA6983F5-A2F8-41BA-9457-D772C0BF9C9C}" dt="2020-04-27T17:34:46.485" v="1020"/>
          <pc:sldLayoutMkLst>
            <pc:docMk/>
            <pc:sldMasterMk cId="1884125024" sldId="2147483648"/>
            <pc:sldLayoutMk cId="3996125465" sldId="2147483652"/>
          </pc:sldLayoutMkLst>
        </pc:sldLayoutChg>
        <pc:sldLayoutChg chg="setBg">
          <pc:chgData name="seanna takacs" userId="1eee9e6d9c19b063" providerId="LiveId" clId="{AA6983F5-A2F8-41BA-9457-D772C0BF9C9C}" dt="2020-04-27T17:34:46.485" v="1020"/>
          <pc:sldLayoutMkLst>
            <pc:docMk/>
            <pc:sldMasterMk cId="1884125024" sldId="2147483648"/>
            <pc:sldLayoutMk cId="3553999721" sldId="2147483653"/>
          </pc:sldLayoutMkLst>
        </pc:sldLayoutChg>
        <pc:sldLayoutChg chg="setBg">
          <pc:chgData name="seanna takacs" userId="1eee9e6d9c19b063" providerId="LiveId" clId="{AA6983F5-A2F8-41BA-9457-D772C0BF9C9C}" dt="2020-04-27T17:34:46.485" v="1020"/>
          <pc:sldLayoutMkLst>
            <pc:docMk/>
            <pc:sldMasterMk cId="1884125024" sldId="2147483648"/>
            <pc:sldLayoutMk cId="628377774" sldId="2147483654"/>
          </pc:sldLayoutMkLst>
        </pc:sldLayoutChg>
        <pc:sldLayoutChg chg="setBg">
          <pc:chgData name="seanna takacs" userId="1eee9e6d9c19b063" providerId="LiveId" clId="{AA6983F5-A2F8-41BA-9457-D772C0BF9C9C}" dt="2020-04-27T17:34:46.485" v="1020"/>
          <pc:sldLayoutMkLst>
            <pc:docMk/>
            <pc:sldMasterMk cId="1884125024" sldId="2147483648"/>
            <pc:sldLayoutMk cId="3026975439" sldId="2147483655"/>
          </pc:sldLayoutMkLst>
        </pc:sldLayoutChg>
        <pc:sldLayoutChg chg="setBg">
          <pc:chgData name="seanna takacs" userId="1eee9e6d9c19b063" providerId="LiveId" clId="{AA6983F5-A2F8-41BA-9457-D772C0BF9C9C}" dt="2020-04-27T17:34:46.485" v="1020"/>
          <pc:sldLayoutMkLst>
            <pc:docMk/>
            <pc:sldMasterMk cId="1884125024" sldId="2147483648"/>
            <pc:sldLayoutMk cId="2983846992" sldId="2147483656"/>
          </pc:sldLayoutMkLst>
        </pc:sldLayoutChg>
        <pc:sldLayoutChg chg="setBg">
          <pc:chgData name="seanna takacs" userId="1eee9e6d9c19b063" providerId="LiveId" clId="{AA6983F5-A2F8-41BA-9457-D772C0BF9C9C}" dt="2020-04-27T17:34:46.485" v="1020"/>
          <pc:sldLayoutMkLst>
            <pc:docMk/>
            <pc:sldMasterMk cId="1884125024" sldId="2147483648"/>
            <pc:sldLayoutMk cId="641446356" sldId="2147483657"/>
          </pc:sldLayoutMkLst>
        </pc:sldLayoutChg>
        <pc:sldLayoutChg chg="setBg">
          <pc:chgData name="seanna takacs" userId="1eee9e6d9c19b063" providerId="LiveId" clId="{AA6983F5-A2F8-41BA-9457-D772C0BF9C9C}" dt="2020-04-27T17:34:46.485" v="1020"/>
          <pc:sldLayoutMkLst>
            <pc:docMk/>
            <pc:sldMasterMk cId="1884125024" sldId="2147483648"/>
            <pc:sldLayoutMk cId="2646990330" sldId="2147483658"/>
          </pc:sldLayoutMkLst>
        </pc:sldLayoutChg>
        <pc:sldLayoutChg chg="setBg">
          <pc:chgData name="seanna takacs" userId="1eee9e6d9c19b063" providerId="LiveId" clId="{AA6983F5-A2F8-41BA-9457-D772C0BF9C9C}" dt="2020-04-27T17:34:46.485" v="1020"/>
          <pc:sldLayoutMkLst>
            <pc:docMk/>
            <pc:sldMasterMk cId="1884125024" sldId="2147483648"/>
            <pc:sldLayoutMk cId="2544782870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D1649-D313-4DB8-A0D6-884F2198B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4CC1F7-816C-4A8C-A916-E64A826927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6A7FF-BFE5-4BAC-8EC7-77E8C7C70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D330-E7CD-44B1-AB56-0D679B7EB84C}" type="datetimeFigureOut">
              <a:rPr lang="en-CA" smtClean="0"/>
              <a:t>2020-04-27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DC38B-22B3-42D9-B973-7A80A32DF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235B2-51D1-42A8-9A81-589F0ABCB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AC65-7ED5-444C-916C-934ABADF53E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1704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4580B-2781-44A6-9032-F12CF65A3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5599A4-CDBA-48B7-B3AF-397533BB5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62348-77B3-4AF8-AA6F-1CA523390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D330-E7CD-44B1-AB56-0D679B7EB84C}" type="datetimeFigureOut">
              <a:rPr lang="en-CA" smtClean="0"/>
              <a:t>2020-04-27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6F840-0AA0-4CF3-A331-7A50BE4CB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C81D1-2BC6-477A-B99B-A35324DC7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AC65-7ED5-444C-916C-934ABADF53E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6990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92C412-5E62-4252-97AE-8535886EE4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3D2700-B3F4-4BBC-AECF-77BD7C75CD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AD3A8-1607-4247-A051-4C2475C8A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D330-E7CD-44B1-AB56-0D679B7EB84C}" type="datetimeFigureOut">
              <a:rPr lang="en-CA" smtClean="0"/>
              <a:t>2020-04-27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45563-6F9F-4456-AC90-5DFB37A5B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7A9DF-4667-4603-960E-492AEF5C8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AC65-7ED5-444C-916C-934ABADF53E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4782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41C6C-7E26-43D0-8894-A47DEAE74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E5B7F-8A82-4D53-B3BB-CAB1A0A8A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C40B8-E1DD-4CA6-AEB2-3D09E5DF5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D330-E7CD-44B1-AB56-0D679B7EB84C}" type="datetimeFigureOut">
              <a:rPr lang="en-CA" smtClean="0"/>
              <a:t>2020-04-27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D3EF04-FB11-43BE-B747-C70A9F25A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48356-14DF-4D4A-8085-12D578590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AC65-7ED5-444C-916C-934ABADF53E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8271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FB5B5-7F09-4813-BC34-10E043925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7761E1-FDD5-4370-BCB4-4A102CB233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683CF-FEAC-4B94-A5D9-C8EC8C4C7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D330-E7CD-44B1-AB56-0D679B7EB84C}" type="datetimeFigureOut">
              <a:rPr lang="en-CA" smtClean="0"/>
              <a:t>2020-04-27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C3F3A-CCC1-4D73-81D6-B1B08C49F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496F1-0771-4AE6-8FC8-EE2402E7A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AC65-7ED5-444C-916C-934ABADF53E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0301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C9182-29B1-4E77-86E3-B72505A4F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FE029-97B8-4698-AFE0-A84C72E32C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D6A13B-C106-436C-BCCC-C60F3543E0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563687-2A32-420F-966B-04923BDAF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D330-E7CD-44B1-AB56-0D679B7EB84C}" type="datetimeFigureOut">
              <a:rPr lang="en-CA" smtClean="0"/>
              <a:t>2020-04-27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3075A1-A8DF-4093-9F0F-54928D11D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5E09F7-540A-4575-A98B-A3D93ABDC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AC65-7ED5-444C-916C-934ABADF53E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6125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61AFB-AF46-4A5F-8163-A3079A426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EF973-6DD8-45E4-9D44-D9A0523EF8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DFD24A-1682-4F30-BD1B-FDB990F44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FCD7C1-AFE6-42D6-8146-B12B1013BD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0AD2DB-2699-4F47-B01B-3B5E249889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CCA1F9-C625-4CB0-B5FA-AEC07438F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D330-E7CD-44B1-AB56-0D679B7EB84C}" type="datetimeFigureOut">
              <a:rPr lang="en-CA" smtClean="0"/>
              <a:t>2020-04-27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4C9006-E628-4997-8BC3-B2391BC2C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E0393F-63C3-4772-BDB2-39D29BEDA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AC65-7ED5-444C-916C-934ABADF53E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3999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08D91-0D23-49E7-8A76-953A1008E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850F18-E017-4B29-9072-3F7E0B762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D330-E7CD-44B1-AB56-0D679B7EB84C}" type="datetimeFigureOut">
              <a:rPr lang="en-CA" smtClean="0"/>
              <a:t>2020-04-27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A72B2D-783D-4E5A-A02C-EC1B5D51D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6DFB83-6CB7-4648-9B87-37D4EBD88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AC65-7ED5-444C-916C-934ABADF53E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8377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D03E49-2D4D-43A5-8272-BD7AE2AFA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D330-E7CD-44B1-AB56-0D679B7EB84C}" type="datetimeFigureOut">
              <a:rPr lang="en-CA" smtClean="0"/>
              <a:t>2020-04-27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2DEF23-5937-4DF6-80A1-FBB7094F5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F99018-F4EC-450A-8B0E-935D1190E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AC65-7ED5-444C-916C-934ABADF53E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6975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1452C-136E-4C33-B22F-B192E1C44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49C08-E864-4893-AA1B-A561556EE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890EBF-65BD-4A16-9325-88A7293649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F9BB34-3815-4B4C-B84A-7179261F6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D330-E7CD-44B1-AB56-0D679B7EB84C}" type="datetimeFigureOut">
              <a:rPr lang="en-CA" smtClean="0"/>
              <a:t>2020-04-27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B662AD-1C07-4E6D-AD10-02B17FB78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04530B-C38E-4012-9438-00B7F7032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AC65-7ED5-444C-916C-934ABADF53E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3846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EDD75-D8B4-44BA-BB28-2692B25F9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BA37EE-8901-4720-835F-0804F4EB46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E4070E-12D0-44A5-B33C-9C245CA182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412D40-908F-41CE-9EA2-A4DAB4249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D330-E7CD-44B1-AB56-0D679B7EB84C}" type="datetimeFigureOut">
              <a:rPr lang="en-CA" smtClean="0"/>
              <a:t>2020-04-27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998F64-2B2A-4090-8087-961E9B83C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8483F5-C6A0-449C-9234-DC0AE0565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AC65-7ED5-444C-916C-934ABADF53E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1446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E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9C64C2-79B0-4FFC-9383-A669006D2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AC374-9B24-4879-BBB5-4BDCAFE57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61D58A-B773-4F93-8566-EF938A55A7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2D330-E7CD-44B1-AB56-0D679B7EB84C}" type="datetimeFigureOut">
              <a:rPr lang="en-CA" smtClean="0"/>
              <a:t>2020-04-27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A44BE-0ED6-427A-8FD2-744A4E44DE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A468D3-72AF-41A6-BF89-3AD63C4055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4AC65-7ED5-444C-916C-934ABADF53E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4125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6.m4a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6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.png"/><Relationship Id="rId5" Type="http://schemas.openxmlformats.org/officeDocument/2006/relationships/hyperlink" Target="mailto:seanna.takacs@kpu.ca" TargetMode="Externa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19C45-D212-475A-B267-269C99978B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8000" dirty="0"/>
              <a:t>5 Accessibility Tips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5322A5-DBCD-411A-9D6A-916E3454FD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CA" sz="3200" dirty="0"/>
              <a:t>Improving Access in Online Delivery</a:t>
            </a:r>
          </a:p>
          <a:p>
            <a:endParaRPr lang="en-CA" dirty="0"/>
          </a:p>
          <a:p>
            <a:r>
              <a:rPr lang="en-CA" sz="1600" dirty="0"/>
              <a:t>Dr. Seanna Takacs</a:t>
            </a:r>
          </a:p>
          <a:p>
            <a:r>
              <a:rPr lang="en-CA" sz="1600" dirty="0"/>
              <a:t>Educational Consultant, UDL</a:t>
            </a:r>
          </a:p>
          <a:p>
            <a:endParaRPr lang="en-CA" dirty="0"/>
          </a:p>
        </p:txBody>
      </p:sp>
      <p:pic>
        <p:nvPicPr>
          <p:cNvPr id="5" name="Picture 4" descr="A picture containing drawing, stop&#10;&#10;Description automatically generated">
            <a:extLst>
              <a:ext uri="{FF2B5EF4-FFF2-40B4-BE49-F238E27FC236}">
                <a16:creationId xmlns:a16="http://schemas.microsoft.com/office/drawing/2014/main" id="{E7986AFF-F4CB-4D8C-A263-EC81565FCA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030" y="5257800"/>
            <a:ext cx="1263650" cy="126365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FC7A1CC-ACD2-43DC-B81C-CD4EDD9FD6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48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Folded Corner 1">
            <a:extLst>
              <a:ext uri="{FF2B5EF4-FFF2-40B4-BE49-F238E27FC236}">
                <a16:creationId xmlns:a16="http://schemas.microsoft.com/office/drawing/2014/main" id="{34584D47-1804-428A-8F85-254140EBB955}"/>
              </a:ext>
            </a:extLst>
          </p:cNvPr>
          <p:cNvSpPr/>
          <p:nvPr/>
        </p:nvSpPr>
        <p:spPr>
          <a:xfrm>
            <a:off x="4094480" y="1246634"/>
            <a:ext cx="5069840" cy="4455160"/>
          </a:xfrm>
          <a:prstGeom prst="foldedCorner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C8B88F-1895-4A71-BE16-B036548666F2}"/>
              </a:ext>
            </a:extLst>
          </p:cNvPr>
          <p:cNvSpPr txBox="1"/>
          <p:nvPr/>
        </p:nvSpPr>
        <p:spPr>
          <a:xfrm>
            <a:off x="4785360" y="1950720"/>
            <a:ext cx="36880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/>
              <a:t>Pivoting online means that accessibility and accommodation plans may change dramatically and quickly as the semester progresses.</a:t>
            </a:r>
          </a:p>
          <a:p>
            <a:endParaRPr lang="en-CA" sz="2400" b="1" dirty="0"/>
          </a:p>
          <a:p>
            <a:endParaRPr lang="en-CA" sz="2400" b="1" dirty="0"/>
          </a:p>
          <a:p>
            <a:pPr algn="ctr"/>
            <a:r>
              <a:rPr lang="en-CA" sz="2400" b="1" dirty="0"/>
              <a:t>WE ARE HERE TO HELP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BDA3E868-A45B-497E-ADB1-5B75607C5DF9}"/>
              </a:ext>
            </a:extLst>
          </p:cNvPr>
          <p:cNvSpPr/>
          <p:nvPr/>
        </p:nvSpPr>
        <p:spPr>
          <a:xfrm>
            <a:off x="3352800" y="314960"/>
            <a:ext cx="1696720" cy="163576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BD3D87A-A51B-4267-A49F-B3F338FFDD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8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9E2720-413C-4EE5-8FED-D1FE8BA8E31A}"/>
              </a:ext>
            </a:extLst>
          </p:cNvPr>
          <p:cNvSpPr txBox="1"/>
          <p:nvPr/>
        </p:nvSpPr>
        <p:spPr>
          <a:xfrm>
            <a:off x="870347" y="2609469"/>
            <a:ext cx="139943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0000" dirty="0">
                <a:solidFill>
                  <a:srgbClr val="FF0000"/>
                </a:solidFill>
                <a:latin typeface="AngsanaUPC" panose="020B0502040204020203" pitchFamily="18" charset="-34"/>
                <a:cs typeface="AngsanaUPC" panose="020B0502040204020203" pitchFamily="18" charset="-34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3E960D-85A3-4C5B-A848-0323F28DAF0B}"/>
              </a:ext>
            </a:extLst>
          </p:cNvPr>
          <p:cNvSpPr txBox="1"/>
          <p:nvPr/>
        </p:nvSpPr>
        <p:spPr>
          <a:xfrm>
            <a:off x="3865418" y="2456953"/>
            <a:ext cx="665415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200" dirty="0">
                <a:latin typeface="AngsanaUPC" panose="02020603050405020304" pitchFamily="18" charset="-34"/>
                <a:cs typeface="AngsanaUPC" panose="02020603050405020304" pitchFamily="18" charset="-34"/>
              </a:rPr>
              <a:t>Provide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Deadlines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Audio/Video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Work as asynchronously as possible</a:t>
            </a:r>
          </a:p>
          <a:p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83F658F-E945-479D-B070-21EEE914AA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49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C65852-165E-40C8-8FB4-AA69F6A9B37C}"/>
              </a:ext>
            </a:extLst>
          </p:cNvPr>
          <p:cNvSpPr txBox="1"/>
          <p:nvPr/>
        </p:nvSpPr>
        <p:spPr>
          <a:xfrm>
            <a:off x="1000980" y="2616421"/>
            <a:ext cx="20624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0000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636D60-7E37-41EE-8BCB-2C9A2A4B628B}"/>
              </a:ext>
            </a:extLst>
          </p:cNvPr>
          <p:cNvSpPr txBox="1"/>
          <p:nvPr/>
        </p:nvSpPr>
        <p:spPr>
          <a:xfrm>
            <a:off x="3674225" y="2552007"/>
            <a:ext cx="705568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200" dirty="0">
                <a:latin typeface="AngsanaUPC" panose="02020603050405020304" pitchFamily="18" charset="-34"/>
                <a:cs typeface="AngsanaUPC" panose="02020603050405020304" pitchFamily="18" charset="-34"/>
              </a:rPr>
              <a:t>Accessible DOCUMENTS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cs typeface="AngsanaUPC" panose="02020603050405020304" pitchFamily="18" charset="-34"/>
              </a:rPr>
              <a:t>PDFs (Adobe Acrobat)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cs typeface="AngsanaUPC" panose="02020603050405020304" pitchFamily="18" charset="-34"/>
              </a:rPr>
              <a:t>PowerPoint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>
                <a:cs typeface="AngsanaUPC" panose="02020603050405020304" pitchFamily="18" charset="-34"/>
              </a:rPr>
              <a:t>accessibility checker under the Review tab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2400" dirty="0">
              <a:cs typeface="AngsanaUPC" panose="02020603050405020304" pitchFamily="18" charset="-34"/>
            </a:endParaRPr>
          </a:p>
          <a:p>
            <a:endParaRPr lang="en-CA" dirty="0">
              <a:cs typeface="AngsanaUPC" panose="02020603050405020304" pitchFamily="18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endParaRPr lang="en-CA" dirty="0"/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D63FB08-9DC8-4BBC-9D30-350376ABBA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69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8437C3-53CB-4016-B3F5-5C38190F9A52}"/>
              </a:ext>
            </a:extLst>
          </p:cNvPr>
          <p:cNvSpPr txBox="1"/>
          <p:nvPr/>
        </p:nvSpPr>
        <p:spPr>
          <a:xfrm>
            <a:off x="1016924" y="2581565"/>
            <a:ext cx="192024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0000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DF79E8-F5A9-425F-992A-718489B4825B}"/>
              </a:ext>
            </a:extLst>
          </p:cNvPr>
          <p:cNvSpPr txBox="1"/>
          <p:nvPr/>
        </p:nvSpPr>
        <p:spPr>
          <a:xfrm>
            <a:off x="2937164" y="2111433"/>
            <a:ext cx="80642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200" dirty="0">
                <a:latin typeface="AngsanaUPC" panose="02020603050405020304" pitchFamily="18" charset="-34"/>
                <a:cs typeface="AngsanaUPC" panose="02020603050405020304" pitchFamily="18" charset="-34"/>
              </a:rPr>
              <a:t>ACCOMMODATION Letters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cs typeface="AngsanaUPC" panose="02020603050405020304" pitchFamily="18" charset="-34"/>
              </a:rPr>
              <a:t>Reach out to </a:t>
            </a:r>
            <a:r>
              <a:rPr lang="en-CA" sz="2400" i="1" dirty="0">
                <a:cs typeface="AngsanaUPC" panose="02020603050405020304" pitchFamily="18" charset="-34"/>
              </a:rPr>
              <a:t>all</a:t>
            </a:r>
            <a:r>
              <a:rPr lang="en-CA" sz="2400" dirty="0">
                <a:cs typeface="AngsanaUPC" panose="02020603050405020304" pitchFamily="18" charset="-34"/>
              </a:rPr>
              <a:t> students; tell them you are here to help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cs typeface="AngsanaUPC" panose="02020603050405020304" pitchFamily="18" charset="-34"/>
              </a:rPr>
              <a:t>Ask specifically whether access needs are being met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cs typeface="AngsanaUPC" panose="02020603050405020304" pitchFamily="18" charset="-34"/>
              </a:rPr>
              <a:t>Read letters carefully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cs typeface="AngsanaUPC" panose="02020603050405020304" pitchFamily="18" charset="-34"/>
              </a:rPr>
              <a:t> New tips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cs typeface="AngsanaUPC" panose="02020603050405020304" pitchFamily="18" charset="-34"/>
              </a:rPr>
              <a:t> Check the Accessibility Services website too!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C919209-2C63-4089-BF21-2222E46DC6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2BF0A7D-2994-48F4-A2C7-F78D9F55D2A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63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55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BF8784-1D62-46BD-9A40-9B87EB00B945}"/>
              </a:ext>
            </a:extLst>
          </p:cNvPr>
          <p:cNvSpPr txBox="1"/>
          <p:nvPr/>
        </p:nvSpPr>
        <p:spPr>
          <a:xfrm>
            <a:off x="1095432" y="2575099"/>
            <a:ext cx="152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0000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CD78C2-EC9F-4A31-9FFA-26AFB1BE979D}"/>
              </a:ext>
            </a:extLst>
          </p:cNvPr>
          <p:cNvSpPr txBox="1"/>
          <p:nvPr/>
        </p:nvSpPr>
        <p:spPr>
          <a:xfrm>
            <a:off x="3790603" y="2575099"/>
            <a:ext cx="565265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200" dirty="0">
                <a:latin typeface="AngsanaUPC" panose="02020603050405020304" pitchFamily="18" charset="-34"/>
                <a:cs typeface="AngsanaUPC" panose="02020603050405020304" pitchFamily="18" charset="-34"/>
              </a:rPr>
              <a:t>CAPTIONING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cs typeface="AngsanaUPC" panose="02020603050405020304" pitchFamily="18" charset="-34"/>
              </a:rPr>
              <a:t>videos and discussions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cs typeface="AngsanaUPC" panose="02020603050405020304" pitchFamily="18" charset="-34"/>
              </a:rPr>
              <a:t>Teams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cs typeface="AngsanaUPC" panose="02020603050405020304" pitchFamily="18" charset="-34"/>
              </a:rPr>
              <a:t>YouTube (in private) to caption, upload to Kaltura</a:t>
            </a:r>
          </a:p>
          <a:p>
            <a:endParaRPr lang="en-CA" sz="60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endParaRPr lang="en-CA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A9EF5D4-A91A-4409-9A08-27CAE4FDC0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4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5A0BCC-FCA1-4DE4-B641-2AB45422D09B}"/>
              </a:ext>
            </a:extLst>
          </p:cNvPr>
          <p:cNvSpPr txBox="1"/>
          <p:nvPr/>
        </p:nvSpPr>
        <p:spPr>
          <a:xfrm>
            <a:off x="1018771" y="2554778"/>
            <a:ext cx="17576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0000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A276DA-50CB-47F9-8B21-A689792BB430}"/>
              </a:ext>
            </a:extLst>
          </p:cNvPr>
          <p:cNvSpPr txBox="1"/>
          <p:nvPr/>
        </p:nvSpPr>
        <p:spPr>
          <a:xfrm>
            <a:off x="4156364" y="2427316"/>
            <a:ext cx="5902036" cy="2527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D5DBF0-CDB2-439C-B7A4-D32476B1C740}"/>
              </a:ext>
            </a:extLst>
          </p:cNvPr>
          <p:cNvSpPr txBox="1"/>
          <p:nvPr/>
        </p:nvSpPr>
        <p:spPr>
          <a:xfrm>
            <a:off x="3500105" y="2427316"/>
            <a:ext cx="721455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200" dirty="0">
                <a:latin typeface="AngsanaUPC" panose="02020603050405020304" pitchFamily="18" charset="-34"/>
                <a:cs typeface="AngsanaUPC" panose="02020603050405020304" pitchFamily="18" charset="-34"/>
              </a:rPr>
              <a:t>Provide options for NOTES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CA" sz="2400" dirty="0">
                <a:cs typeface="AngsanaUPC" panose="02020603050405020304" pitchFamily="18" charset="-34"/>
              </a:rPr>
              <a:t>lecture notes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CA" sz="2400" dirty="0">
                <a:cs typeface="AngsanaUPC" panose="02020603050405020304" pitchFamily="18" charset="-34"/>
              </a:rPr>
              <a:t>audio recording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CA" sz="2400" dirty="0">
                <a:cs typeface="AngsanaUPC" panose="02020603050405020304" pitchFamily="18" charset="-34"/>
              </a:rPr>
              <a:t>guiding questions on readings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CA" sz="2400" dirty="0">
                <a:cs typeface="AngsanaUPC" panose="02020603050405020304" pitchFamily="18" charset="-34"/>
              </a:rPr>
              <a:t>create a note sharing area in Moodle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CA" dirty="0">
              <a:cs typeface="AngsanaUPC" panose="02020603050405020304" pitchFamily="18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8A5B6DD-413E-45FF-8F80-5E59A5FA54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2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C2C6AC-3494-471F-BE9B-50C382EBA1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27200" y="1371283"/>
            <a:ext cx="5487246" cy="41154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4CFFA7-9D3C-41A5-BB22-D2C3910F5AA5}"/>
              </a:ext>
            </a:extLst>
          </p:cNvPr>
          <p:cNvSpPr txBox="1"/>
          <p:nvPr/>
        </p:nvSpPr>
        <p:spPr>
          <a:xfrm>
            <a:off x="7487920" y="1304905"/>
            <a:ext cx="3586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Dr. Seanna Takacs</a:t>
            </a:r>
          </a:p>
          <a:p>
            <a:r>
              <a:rPr lang="en-CA" dirty="0"/>
              <a:t>Educational Consultant, UDL</a:t>
            </a:r>
          </a:p>
          <a:p>
            <a:r>
              <a:rPr lang="en-CA" dirty="0"/>
              <a:t>Teaching and Learning Commons</a:t>
            </a:r>
          </a:p>
          <a:p>
            <a:r>
              <a:rPr lang="en-CA" dirty="0"/>
              <a:t>KPU</a:t>
            </a:r>
          </a:p>
          <a:p>
            <a:r>
              <a:rPr lang="en-CA" dirty="0">
                <a:hlinkClick r:id="rId5"/>
              </a:rPr>
              <a:t>seanna.takacs@kpu.ca</a:t>
            </a:r>
            <a:endParaRPr lang="en-CA" dirty="0"/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0C08BD4-795F-4ED1-A5F6-F724998B20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66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6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162</Words>
  <Application>Microsoft Office PowerPoint</Application>
  <PresentationFormat>Widescreen</PresentationFormat>
  <Paragraphs>47</Paragraphs>
  <Slides>8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AngsanaUPC</vt:lpstr>
      <vt:lpstr>Arial</vt:lpstr>
      <vt:lpstr>Calibri</vt:lpstr>
      <vt:lpstr>Calibri Light</vt:lpstr>
      <vt:lpstr>Office Theme</vt:lpstr>
      <vt:lpstr>5 Accessibility Tips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Accessibility Tips</dc:title>
  <dc:creator>seanna takacs</dc:creator>
  <cp:lastModifiedBy>seanna takacs</cp:lastModifiedBy>
  <cp:revision>2</cp:revision>
  <dcterms:created xsi:type="dcterms:W3CDTF">2020-04-27T15:17:00Z</dcterms:created>
  <dcterms:modified xsi:type="dcterms:W3CDTF">2020-04-27T21:50:59Z</dcterms:modified>
</cp:coreProperties>
</file>